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antalla de TPV y sistema de invent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Tres herramientas, un solo objetivo: que el cliente salga con lo que necesita y la tienda funcione sin err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so de herramientas digitales: TPV, inventario y sistemas internos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tpv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operacion en el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flujo del TPV es siempre el mismo: identificar producto, aplicar descuentos si procede, cobrar, emitir ticket y regist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lujo completo de una venta en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: Identificar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anea el codigo de barras o busca la referencia manualmente. Verifica que el producto que aparece en pantalla es el correcto (mismo formato, misma variant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lujo completo de una venta en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: Verificar precio y aplicar descu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que el precio es el correcto (no siempre coincide con lo que el cliente recuerda). Si hay descuento aplicado (tarjeta fidelidad, promocion, descuento profesional), verificalo antes de cob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lujo completo de una venta en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: Cob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ndica al cliente el total. Acepta el metodo de pago (efectivo, tarjeta, bizum). Si es efectivo, verifica el billete y calcula el cambio. Nunca entregues el cambio sin antes cerrar la operacion en el TPV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lujo completo de una venta en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: Emitir ticke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trega el ticket al cliente. Si pide factura, genera la factura con los datos fiscales del cliente (nombre, NIF/CIF, direccio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Flujo completo de una venta en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: Cerrar oper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operacion queda registrada. Si hay devolucion o cambio posterior, se hace desde la misma operacion con el ticket orig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Operaciones habituales en el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Operaciones habituales en el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inventario-modul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odulos del sistema de invent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inventario tiene tres modulos: consulta de stock, gestion de pedidos y deteccion de mer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hacer un conteo fisico de sto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: Elegir z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hace por zonas: un pasillo, una estanteria, una familia de producto. No se cuenta toda la tienda de un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hacer un conteo fisico de sto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: Contar producto por produ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cuenta cada referencia: se mira el sistema, se cuenta lo que hay en estanteria y se anota la dif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hacer un conteo fisico de sto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: Registrar diferenc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 hay diferencia (sobran o faltan unidades), se registra en el sistema con el motivo probable: venta no registrada, merma, error de recepcion, rob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o hacer un conteo fisico de sto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: Ajustar sto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encargado autoriza el ajuste del stock teorico al stock real. Este ajuste queda registrado y traz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sistemas-intern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istemas internos de Pinturas Especializ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sistemas internos conectan las cuatro tiendas con el hub central: pedidos a proveedores, transferencias entre tiendas y comunicacion de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Sistemas internos: pedidos, transferencias y comunicacion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istemas internos y su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istemas internos y su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cliente paga de mas y hay un descuadre de sto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escaneas el de 15 L en vez del de 4 L, el cliente paga de mas (el de 15 L es mas caro) y el stock del de 15 L baja una unidad que no se ha vendido. Ambos errores se acumulan hasta el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1: flujo de venta en TPV, paso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istema dice lo que deberia haber; el conteo fisico dice lo que hay. La diferencia (3 unidades) es merma y debe registrarse. El sistema no es la verdad absolu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2: inventario y mer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PV → Cobrar y registrar ve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 → Consultar stock y detectar merm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 a proveedores → Generar pedidos y confirmar plaz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 → Solicitar producto de otra tie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1, 2 y 3: herramientas digit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obrar una venta con tarjeta →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ar stock fisico de un pasillo → Invent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olicitar transferencia de la Tienda Polígono → Sistemas inter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mitir factura con NIF del cliente → TP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istrar merma por producto dañado → Invent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eer avisos del hub al empezar turno → Sistemas inter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Generar pedido semanal a proveedor → Sistemas inter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1, 2 y 3: clasificacion de operaciones por herrami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PV · inventario · internos · existe · deberia · realm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PV para cobrar, inventario para stock, sistemas internos para pedidos y transferencias. Todo debe registrarse. La diferencia entre teorico y fisico es la me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es 1, 2 y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cepto el pago en efectivo sin verificar el bille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verificar el billete es riesgo de falso. Aplicar descuento sin autorizacion es un error grave. Entregar el ticket antes de cerrar puede generar descuadre si la operacion no se 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ccion 1: flujo de venta en TPV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on a prueba lo que sabes · Memoria: herramientas y fun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on a prueba lo que sabes · Memoria: herramientas y fun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ales son los 3 errores mas caros en TPV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brar de menos, no verificar billetes y no cerrar la operac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la merm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iferencia entre stock teorico (sistema) y stock real (fisico). Puede ser por robo, error de recepcion, ventas no cobradas o productos dañ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significa "si no esta en el sistema, no existe"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odo pedido, transferencia o operacion debe registrarse en el sistema. Lo que no se registra puede perderse o duplic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ada cuanto se cuenta el stock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eriodicamente, por zonas. No se cuenta toda la tienda de una vez. Se compara con el sistema y se registran difere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haces si el sistema dice 12 y tu cuentas 9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gistras la diferencia (3 unidades de merma), anotas el motivo probable y el encargado autoriza el aju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l final del dia, el cuadre de caja muestra un faltante de 23 €. ¿Que posibles causas hay? ¿Como lo investigari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herramientas digit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uso-de-herramientas-digitales-tpv-inventario-y-sistemas-internos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herramientas digitales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36" r:id="rId1"/>
    <p:sldLayoutId id="2482430737" r:id="rId2"/>
    <p:sldLayoutId id="2482430738" r:id="rId3"/>
    <p:sldLayoutId id="248243073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6cc8cc4d9f8fc98ed0dc243370603a511ea6c9a91d7ce3f1.jpg"/>
  <Relationship Id="rId3" Type="http://schemas.openxmlformats.org/officeDocument/2006/relationships/hyperlink" Target="https://pinturasespecializadas.lumbre.lat/object/uso-de-herramientas-digitales-tpv-inventario-y-sistemas-interno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pinturasespecializadas.lumbre.lat/object/uso-de-herramientas-digitales-tpv-inventario-y-sistemas-internos" TargetMode="External"/>
  <Relationship Id="rId4" Type="http://schemas.openxmlformats.org/officeDocument/2006/relationships/hyperlink" Target="https://pinturasespecializadas.lumbre.lat/object/uso-de-herramientas-digitales-tpv-inventario-y-sistemas-internos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tpv-flujo3.jpg"/>
  <Relationship Id="rId3" Type="http://schemas.openxmlformats.org/officeDocument/2006/relationships/hyperlink" Target="https://pinturasespecializadas.lumbre.lat/object/uso-de-herramientas-digitales-tpv-inventario-y-sistemas-internos" TargetMode="External"/>
  <Relationship Id="rId4" Type="http://schemas.openxmlformats.org/officeDocument/2006/relationships/hyperlink" Target="https://pinturasespecializadas.lumbre.lat/object/uso-de-herramientas-digitales-tpv-inventario-y-sistemas-internos" TargetMode="External"/>
  <Relationship Id="rId5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inventario-modulos6.jpg"/>
  <Relationship Id="rId3" Type="http://schemas.openxmlformats.org/officeDocument/2006/relationships/hyperlink" Target="https://pinturasespecializadas.lumbre.lat/object/uso-de-herramientas-digitales-tpv-inventario-y-sistemas-internos" TargetMode="External"/>
  <Relationship Id="rId4" Type="http://schemas.openxmlformats.org/officeDocument/2006/relationships/hyperlink" Target="https://pinturasespecializadas.lumbre.lat/object/uso-de-herramientas-digitales-tpv-inventario-y-sistemas-internos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sistemas-internos7.jpg"/>
  <Relationship Id="rId3" Type="http://schemas.openxmlformats.org/officeDocument/2006/relationships/hyperlink" Target="https://pinturasespecializadas.lumbre.lat/object/uso-de-herramientas-digitales-tpv-inventario-y-sistemas-internos" TargetMode="External"/>
  <Relationship Id="rId4" Type="http://schemas.openxmlformats.org/officeDocument/2006/relationships/hyperlink" Target="https://pinturasespecializadas.lumbre.lat/object/uso-de-herramientas-digitales-tpv-inventario-y-sistemas-internos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hyperlink" Target="https://pinturasespecializadas.lumbre.lat/object/uso-de-herramientas-digitales-tpv-inventario-y-sistemas-internos" TargetMode="External"/>
  <Relationship Id="rId4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uso-de-herramientas-digitales-tpv-inventario-y-sistemas-internos" TargetMode="External"/>
  <Relationship Id="rId3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gital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PV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rn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uso-de-herramientas-digitales-tpv-inventario-y-sistemas-interno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con soltura el TPV, el sistema de inventario y las herramientas internas de Pinturas Especializadas para cobrar, consultar stock, gestionar pedidos y registrar operaciones sin error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extra de la Academia de Pinturas Especializadas: las herramientas digitales del dia a dia en tienda. TPV para cobrar y registrar ventas, inventario para consultar stock y detectar mermas, y sistemas internos para pedidos, transferencias y comunicacion entre tien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PV · inventario · sistemas-internos · stock · pedidos · digit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o de herramientas digitales: TPV, inventario y sistemas internos]]></a:t>
            </a:r>
          </a:p>
        </p:txBody>
      </p:sp>
      <p:pic>
        <p:nvPicPr>
          <p:cNvPr id="3" name="" descr="Pantalla de TPV y sistema de inventario">
            <a:hlinkClick r:id="rId3" tooltip="Pantalla de TPV y sistema de inventa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res herramientas, un solo objetivo: que el cliente salga con lo que necesita y la tienda funcione sin error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uso-de-herramientas-digitales-tpv-inventario-y-sistemas-intern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o de herramientas digitales: TPV, inventario y sistemas intern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iz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P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r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ock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sici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on.\n\nDo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P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ad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o de herramientas digitales: TPV, inventario y sistemas intern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dicto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TPV: cobrar, registrar y cerrar]]></a:t>
            </a:r>
          </a:p>
        </p:txBody>
      </p:sp>
      <p:pic>
        <p:nvPicPr>
          <p:cNvPr id="3" name="" descr="Flujo de operacion en el TPV">
            <a:hlinkClick r:id="rId3" tooltip="Flujo de operacion en el TPV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flujo del TPV es siempre el mismo: identificar producto, aplicar descuentos si procede, cobrar, emitir ticket y registr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uso-de-herramientas-digitales-tpv-inventario-y-sistemas-intern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TPV: cobrar, registrar y cerrar · Flujo completo de una venta en TPV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: Identificar produ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nea el codigo de barras o busca la referencia manualmente. Verifica que el producto que aparece en pantalla es el correcto (mismo formato, misma variante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TPV: cobrar, registrar y cerrar · Flujo completo de una venta en TPV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: Verificar precio y aplicar descuen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que el precio es el correcto (no siempre coincide con lo que el cliente recuerda). Si hay descuento aplicado (tarjeta fidelidad, promocion, descuento profesional), verificalo antes de cobr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TPV: cobrar, registrar y cerrar · Flujo completo de una venta en TPV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: Cobr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 al cliente el total. Acepta el metodo de pago (efectivo, tarjeta, bizum). Si es efectivo, verifica el billete y calcula el cambio. Nunca entregues el cambio sin antes cerrar la operacion en el TPV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TPV: cobrar, registrar y cerrar · Flujo completo de una venta en TPV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: Emitir ticke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el ticket al cliente. Si pide factura, genera la factura con los datos fiscales del cliente (nombre, NIF/CIF, direccion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TPV: cobrar, registrar y cerrar · Flujo completo de una venta en TPV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: Cerrar opera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peracion queda registrada. Si hay devolucion o cambio posterior, se hace desde la misma operacion con el ticket origin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El TPV: cobrar, registrar y cerr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errores mas caros en TPV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24765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1619250"/>
            <a:ext cx="752475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de 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no aplicar un producto escaneado o aplicar un descuento que no corresponde. 2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verificar el bille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aceptar billetes falsos o calcular mal el cambio. 3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errar la operaci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si el TPV se queda a medias, el stock no se descuenta y el descuadre aparece al final del di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eraciones habituales en el TPV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552575"/>
                <a:gridCol w="3800475"/>
                <a:gridCol w="2762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ando apl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 norm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near + cobrar + tick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volu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ticket original + devolver producto + reembol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 devuelve producto con tick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ticket original + cambiar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 cambia por otro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cuento man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licar % o importe fi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con autorizacion del respons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peraciones habituales en el TPV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552575"/>
                <a:gridCol w="3800475"/>
                <a:gridCol w="27622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o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ando apl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 a cred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ar pendiente con datos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si esta autori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ul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celar operacion antes de ce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 en la venta, el cliente anu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Inventario: consultar stock y detectar mermas]]></a:t>
            </a:r>
          </a:p>
        </p:txBody>
      </p:sp>
      <p:pic>
        <p:nvPicPr>
          <p:cNvPr id="3" name="" descr="Modulos del sistema de inventario">
            <a:hlinkClick r:id="rId3" tooltip="Modulos del sistema de inventa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inventario tiene tres modulos: consulta de stock, gestion de pedidos y deteccion de merm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uso-de-herramientas-digitales-tpv-inventario-y-sistemas-intern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Inventario: consultar stock y detectar merm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de inventario es la memoria fisica de la tienda. Permite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hay, cuanto hay y donde 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e usa para:\n\n-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r stoc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ntes de confirmar una venta o un pedido.\n-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me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iferencia entre stock teorico y stock real).\n-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ar reposic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edir al proveedor cuando el stock baja del minimo).\n-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saber cuando entro un producto, de que proveedor y a que precio).\n\nEl error mas comun es confiar solo en el stock teorico del sistema. El sistema dice lo qu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ber; el conteo fisico dice lo que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diferencia es la mer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Inventario: consultar stock y detectar mermas · Como hacer un conteo fisico de stock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: Elegir zo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hace por zonas: un pasillo, una estanteria, una familia de producto. No se cuenta toda la tienda de una vez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Inventario: consultar stock y detectar mermas · Como hacer un conteo fisico de stock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: Contar producto por produ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uenta cada referencia: se mira el sistema, se cuenta lo que hay en estanteria y se anota la diferenci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Inventario: consultar stock y detectar mermas · Como hacer un conteo fisico de stock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: Registrar diferenci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diferencia (sobran o faltan unidades), se registra en el sistema con el motivo probable: venta no registrada, merma, error de recepcion, rob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Inventario: consultar stock y detectar mermas · Como hacer un conteo fisico de stock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: Ajustar stoc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cargado autoriza el ajuste del stock teorico al stock real. Este ajuste queda registrado y trazad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Inventario: consultar stock y detectar merm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erma no es solo rob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rma puede ser por robo, si, pero tambien por: errores de recepcion (llegan 10 y se registran 12), ventas no cobradas (el empleado olvida escanear), productos dañados que se tiran sin registrar, o devoluciones no procesadas. Contar el stock periodicamente es la unica forma de detectarl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istemas internos: pedidos, transferencias y comunicacion]]></a:t>
            </a:r>
          </a:p>
        </p:txBody>
      </p:sp>
      <p:pic>
        <p:nvPicPr>
          <p:cNvPr id="3" name="" descr="Sistemas internos de Pinturas Especializadas">
            <a:hlinkClick r:id="rId3" tooltip="Sistemas internos de Pinturas Especializad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sistemas internos conectan las cuatro tiendas con el hub central: pedidos a proveedores, transferencias entre tiendas y comunicacion del equip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uso-de-herramientas-digitales-tpv-inventario-y-sistemas-intern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istemas internos: pedidos, transferencias y comunicacio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n:\n\n-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a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id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o.\n-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istemas internos: pedidos, transferencias y comunicacio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.\n-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to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ef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s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ar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s internos y su us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3867150"/>
                <a:gridCol w="2247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e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de u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P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rar, registrar ventas, emitir ticket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n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r stock, detectar mermas, gestionar reposi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s veces al 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s a proveed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nerar pedidos, confirmar plazos, registrar entr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anal o segun neces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fer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icitar producto de otra tienda, reservar, confirmar pl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ndo el cliente lo nece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s internos y su us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3867150"/>
                <a:gridCol w="2247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e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de us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unicacion inter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s del hub, mensajes entre tiendas, instruc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 empezar cada tu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istemas internos: pedidos, transferencias y comunicaci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istema no sustituye el crite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dice lo que hay registrado, no siempre lo que hay en la estanteria. Si el sistema dice "hay 5" y tu cuentas 3, la realidad es 3. El sistema es una herramienta, no la verdad absoluta. La verdad absoluta es lo que puedes contar con tus mano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trae un bote de pintura de 4 L y tu escaneas el de 15 L por error. ¿Que pasa si no lo detect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pasa nada, el sistema ajusta sol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liente paga de menos y hay un descuadre de stock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liente paga de mas y hay un descuadre de stock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sistema se bloquea automaticamente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sistema de inventario dice que hay 12 unidades de un producto y tu cuentas 9 en la estanteria, debes fiarte del sist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herramienta con su funcion princip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PV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Inventar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edidos a proveedor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ransferenci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sultar stock y detectar merma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Generar pedidos y confirmar plazos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icitar producto de otra tien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brar y registrar ventas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operacion segun la herramienta que se u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PV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ventar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istemas intern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obrar una venta con tarjet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ntar stock fisico de un pasill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Solicitar transferencia de la Tienda Polígono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mitir factura con NIF del cl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gistrar merma por producto dañ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eer avisos del hub al empezar tur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Generar pedido semanal a provee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: Las tres herramientas digitales basicas en tienda son el ___, el sistema de ___ y los sistemas ___. Si no esta en el sistema, no ___. El stock teorico es lo que ___ haber; el conteo fisico es lo que ___ ha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cierra una venta. Marca las frases que son err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aneo el producto y verifico que el precio es correcto en pantal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epto el pago en efectivo sin verificar el bille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28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lico un descuento del 20% sin autorizacion del responsab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trego el ticket al cliente antes de cerrar la operacion en el TPV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ierro la operacion y verifico que el stock se ha descont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114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Registro la devolucion buscando el ticket original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herramientas y fun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P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brar y registrar v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n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ar stock y mer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nerar pedidos a proveed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fer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to entre tien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unicacion inter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s del hub y entre tien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Memoria: herramientas y funciones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uso-de-herramientas-digitales-tpv-inventario-y-sistemas-interno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ales son los 3 errores mas caros en TPV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de menos, no verificar billetes y no cerrar la operacio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la merma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 entre stock teorico (sistema) y stock real (fisico). Puede ser por robo, error de recepcion, ventas no cobradas o productos dañado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significa "si no esta en el sistema, no existe"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pedido, transferencia o operacion debe registrarse en el sistema. Lo que no se registra puede perderse o duplicars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 cuanto se cuenta el stock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icamente, por zonas. No se cuenta toda la tienda de una vez. Se compara con el sistema y se registran diferencia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haces si el sistema dice 12 y tu cuentas 9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lo que sabes · Tarjetas rapidas de herramientas digitale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s la diferencia (3 unidades de merma), anotas el motivo probable y el encargado autoriza el ajust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lo que sab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del dia, el cuadre de caja muestra un faltante de 23 €. ¿Que posibles causas hay? ¿Como lo investigari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s causas pueden ser: venta no cobrada, error de cambio, descuento no autorizado, devolucion no registrada, o error de escaneo (producto equivocado). Se revisan las operaciones del dia, se cruzan con las camaras si es necesario y se registra la incid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861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PV es la herramienta de cobro: verificar producto, precio, descuento y cerrar operacio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errores mas caros en TPV: cobrar de menos, no verificar billetes y no cerr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ventario dice lo que deberia haber; el conteo fisico dice lo que hay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rma no es solo robo: tambien es error de recepcion, venta no cobrada o producto dañado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esta en el sistema, no existe: todo pedido y transferencia se regist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no sustituye el criterio: la verdad absoluta es lo que puedes contar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herramientas digital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19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19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19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19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ex-o19-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herramientas digital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uso-de-herramientas-digitales-tpv-inventario-y-sistemas-internos"/>
              </a:rPr>
              <a:t><![CDATA[Uso de herramientas digitales: TPV, inventario y sistemas inte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19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Bien: dominas el flujo del TPV, el inventario y los sistemas internos. Practica con una venta real bajo supervisio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: el flujo de venta en TPV (5 pasos), la diferencia entre stock teorico y fisico, y la regla de "si no esta en el sistema, no existe"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2026-10-31T02:41:03Z</dcterms:created>
  <dcterms:modified xsi:type="dcterms:W3CDTF">2026-10-31T02:41:03Z</dcterms:modified>
  <dc:title>Uso de herramientas digitales: TPV, inventario y sistemas internos</dc:title>
  <dc:description>Presentación editable del OA «Uso de herramientas digitales: TPV, inventario y sistemas internos». Enlace: https://pinturasespecializadas.lumbre.lat/object/uso-de-herramientas-digitales-tpv-inventario-y-sistemas-internos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