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presProps" Target="presProps.xml"/>
  <Relationship Id="rId60" Type="http://schemas.openxmlformats.org/officeDocument/2006/relationships/viewProps" Target="viewProps.xml"/>
  <Relationship Id="rId61"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Carlos Ca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rabajo-en-equipo-y-coordinacion-entre-turnos]]></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trabajo-en-equipo-y-coordinacion-entre-turno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cover.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Equipo de trabajo coordinando en tie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Pinturas Especializadas: cuatro tiendas, dos turnos y un solo equipo. El cliente no nota los turnos: nota si la tienda funciona o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rabajo-en-equipo-y-coordinacion-entre-turnos]]></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rabajo en equipo y coordinación entre turnos» (2 de 3).]]></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rabajo en equipo y coordinación entre turnos» (3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traspaso-turn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iagrama de traspaso entre turno mañana y tarde con 5 datos cla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El traspaso no es «ya le cuento yo». Son 5 datos anotados que el turno entrante lee y confir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rabajo-en-equipo-y-coordinacion-entre-turnos]]></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Los 5 datos que todo traspaso debe inclu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rabajo-en-equipo-y-coordinacion-entre-turnos]]></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Los 5 datos que todo traspaso debe inclu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rabajo-en-equipo-y-coordinacion-entre-turnos]]></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1: traspaso del turno de mañana al de tar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Situ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on las 14:30. María (turno mañana, Tienda Centro) cierra y llega Jordi (turno tarde). Hay tres pedidos pendientes, un cliente que llamó por un color que no encuentran y una caja de esmalte blanco con stock descuadr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rabajo-en-equipo-y-coordinacion-entre-turnos]]></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1: traspaso del turno de mañana al de tar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Lo que hace Mar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bre el parte de turno y anota: (1) los tres pedidos con referencia, cliente y estado; (2) el nombre del cliente, su teléfono y la consulta exacta sobre el color; (3) la referencia del esmalte, el stock que marca el sistema (12) y el que hay en estantería (9).]]></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rabajo-en-equipo-y-coordinacion-entre-turnos]]></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1: traspaso del turno de mañana al de tar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Lo que hace Jordi]]></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ee el parte antes de tocar nada. Llama al cliente del color, le pide una foto del espacio para consultar al fabricante, y revisa la diferencia de stock del esmalte (¿rotura? ¿error de conteo? ¿pendiente de registrar una v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rabajo-en-equipo-y-coordinacion-entre-turnos]]></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1: traspaso del turno de mañana al de tar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Lo que NO hace Mar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le cuenta de palabra mientras recoge sus cosas. No dice «ahí hay un lío con un esmalte». El traspaso de palabra se olvida; el traspaso anotado permane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rabajo-en-equipo-y-coordinacion-entre-turnos]]></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1: traspaso del turno de mañana al de tar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Jordi empieza el tarde sabiendo exactamente qué hay pendiente. El cliente recibe la llamada a las 15:00. La incidencia de stock queda documentada para el responsable si no se resuelve en el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rabajo-en-equipo-y-coordinacion-entre-turnos]]></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coordinacion-tienda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iagrama de las 4 tiendas conectadas al hub centr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s cuatro tiendas comparten stock, CRM y pedidos. El hub central coordina transferencias y evita duplicidad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rabajo-en-equipo-y-coordinacion-entre-turnos]]></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Coordinación entre las 4 tiendas» (2 de 2).]]></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2: transferencia entre Tienda Polígono y Tienda E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Situ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 cliente pide en la Tienda Polígono un lasur pigmentado color nogal en 4L. No queda stock. En el sistema consta que en la Tienda Este tienen 3 bo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rabajo-en-equipo-y-coordinacion-entre-turno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2: transferencia entre Tienda Polígono y Tienda E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Lo que hace el compañero de la Tienda Polígo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tacta con Tienda Este por el canal interno (no por WhatsApp personal), pide reserva nominal a nombre del cliente y confirma al cliente: «Lo tenemos en la Tienda Este, le llega mañana a primera hora. Le llamamos cuando esté aquí.»]]></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rabajo-en-equipo-y-coordinacion-entre-turno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2: transferencia entre Tienda Polígono y Tienda E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Lo que hace el compañero de la Tienda E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parta los 3 botes, los marca como reservados para Tienda Polígono y confirma la reserva en el sistema. Si el traslado se retrasa, avisa antes de que el cliente tenga que llamar para pregun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rabajo-en-equipo-y-coordinacion-entre-turnos]]></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2: transferencia entre Tienda Polígono y Tienda E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Lo que NO se ha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se dice al cliente «llame usted a Tienda Este». No se pide el traslado de palabra. No se promete «para mañana» sin confirmar el transporte. No se reserva sin anotar el nombre de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rabajo-en-equipo-y-coordinacion-entre-turnos]]></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2: transferencia entre Tienda Polígono y Tienda E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cliente recibe el producto al día siguiente sin haber movido él nada. La transferencia queda registrada. Si hay incidencia, ambos turnos y ambas tiendas pueden consultar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rabajo-en-equipo-y-coordinacion-entre-turnos]]></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roles-compartido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Tabla de 5 roles compartidos entre turn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os roles no cambian de turno: cambia quién los ejecuta. Lo importante es que ninguno quede sin due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rabajo-en-equipo-y-coordinacion-entre-turnos]]></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Roles que se comparten entre turnos y cómo se repart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rabajo-en-equipo-y-coordinacion-entre-turno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Roles que se comparten entre turnos y cómo se repart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rabajo-en-equipo-y-coordinacion-entre-turno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Roles compartidos: cada turno cumple las mismas funciones» (2 de 2).]]></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Anota el nombre del cliente, su teléfono y la consulta exacta en el parte de tur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traspaso de palabra se olvida; el traspaso anotado permanece. Los datos mínimos son: nombre, canal de contacto y consulta exac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cción 1: los 5 datos imprescindibles del tras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trabajo-en-equipo-y-coordinacion-entre-turno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Decir «no lo tenemos» sin consultar es falta de coordinación, no falta de stock. El procedimiento es: consultar al hub, reservar, confirmar plazo y regist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cción 2: coordinación entre tien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trabajo-en-equipo-y-coordinacion-entre-turno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Un cliente llama preguntando por su pedido → Consultar estado en el sistema antes de respond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Queda stock descuadrado en un esmalte → Anotar en parte de turno e incidencias para el respons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tra tienda tiene el producto que pide tu cliente → Pedir reserva nominal y confirmar plazo de trasl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l turno anterior dejó una tarea de mantenimiento abierta → Leer el parte al entrar y priorizar según urg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cciones 1, 2 y 3: procedimientos de traspaso, transferencia y ro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trabajo-en-equipo-y-coordinacion-entre-turno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Relacionar» (2 de 2).]]></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Anotar pedidos pendientes en el parte → Traspaso de tur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Solicitar reserva nominal en otra tienda → Coordinación entre tien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Reponer el facing antes de cerrar → Rol compart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Confirmar al cliente el plazo de traslado → Coordinación entre tien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Leer el parte del turno anterior al entrar → Traspaso de tur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Cuadrar caja al final del turno → Rol compart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Anotar la diferencia de stock real vs sistema → Traspaso de tur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Consultar disponibilidad en las otras 3 tiendas → Coordinación entre tien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cciones 1, 2 y 3: clasificación de acciones por tipo de proced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trabajo-en-equipo-y-coordinacion-entre-turno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Clasificar» (2 de 2).]]></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uatro · hub · escrito · ejecu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Cuatro tiendas, hub central para transferencias, traspaso escrito, roles compartidos ejecutados por cada tur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cciones 1, 2 y 3 del obj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trabajo-en-equipo-y-coordinacion-entre-turnos]]></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Anoté en el parte los tres pedidos que faltan por prepa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Contar de palabra es perder información. Decir «no tenemos» sin consultar es falta de coordinación, no de stock. Echar la culpa al otro turno es romper la responsabilidad del equi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cciones 1, 2 y 3: traspaso escrito, consulta al hub y responsabilidad compart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trabajo-en-equipo-y-coordinacion-entre-turnos]]></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Pon a prueba lo que sabes · Memoria: procedimientos de equi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rabajo-en-equipo-y-coordinacion-entre-turnos]]></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Pon a prueba lo que sabes · Memoria: procedimientos de equi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rabajo-en-equipo-y-coordinacion-entre-turnos]]></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tas tiendas tiene la empresa y cómo se coordin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atro tiendas (Tienda Centro, Tienda Polígono, Tienda Costa, Tienda Este) conectadas por un hub central para stock, pedidos y CRM.]]></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rabajo-en-equipo-y-coordinacion-entre-turnos]]></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es son los 5 datos del tras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edidos pendientes, clientes esperando respuesta, incidencias de stock, tareas de mantenimiento y mensajes intern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rabajo-en-equipo-y-coordinacion-entre-turnos]]></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una reserva nomi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Apartar un producto en otra tienda a nombre del cliente y la tienda solicitante, registrado en el sist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rabajo-en-equipo-y-coordinacion-entre-turno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 es la regla de los 90 segun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 parte de traspaso bien hecho se lee en menos de 90 segundos. Si tarda más, falta estructura, no inform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rabajo-en-equipo-y-coordinacion-entre-turnos]]></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ignifica «el cliente no nota los turn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cliente percibe la empresa como un solo equipo. Si el traspaso falla, la tienda entera falla a sus oj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rabajo-en-equipo-y-coordinacion-entre-turnos]]></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 es el error más caro del trabajo por turn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ecir «eso no lo hice yo, fue el otro turno». La responsabilidad es del equipo, no del tur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rabajo-en-equipo-y-coordinacion-entre-turnos]]></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Imagina que llegas al turno de tarde y el parte de mañana está en blanco: ni un dato anotado. ¿Qué haces? ¿Cómo evitas que se repita? ¿Qué le dirías al respons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rabajo-en-equipo-y-coordinacion-entre-turnos]]></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2).]]></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trabajo en equipo y coordin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rabajo-en-equipo-y-coordinacion-entre-turnos]]></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trabajo en equipo y coordina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0739" r:id="rId1"/>
    <p:sldLayoutId id="2482430740" r:id="rId2"/>
    <p:sldLayoutId id="2482430741" r:id="rId3"/>
    <p:sldLayoutId id="2482430742"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85e7d5192e1f9f1336ca6f459bdb4f26bd4fdf8378fb4dd31.jpg"/>
  <Relationship Id="rId3" Type="http://schemas.openxmlformats.org/officeDocument/2006/relationships/hyperlink" Target="https://pinturasespecializadas.lumbre.lat/object/trabajo-en-equipo-y-coordinacion-entre-turnos"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rabajo-en-equipo-y-coordinacion-entre-turnos"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rabajo-en-equipo-y-coordinacion-entre-turnos"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cover2.jpg"/>
  <Relationship Id="rId3" Type="http://schemas.openxmlformats.org/officeDocument/2006/relationships/hyperlink" Target="https://pinturasespecializadas.lumbre.lat/object/trabajo-en-equipo-y-coordinacion-entre-turnos" TargetMode="External"/>
  <Relationship Id="rId4" Type="http://schemas.openxmlformats.org/officeDocument/2006/relationships/hyperlink" Target="https://pinturasespecializadas.lumbre.lat/object/trabajo-en-equipo-y-coordinacion-entre-turnos" TargetMode="External"/>
  <Relationship Id="rId5"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rabajo-en-equipo-y-coordinacion-entre-turnos"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rabajo-en-equipo-y-coordinacion-entre-turnos"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rabajo-en-equipo-y-coordinacion-entre-turnos"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traspaso-turno3.jpg"/>
  <Relationship Id="rId3" Type="http://schemas.openxmlformats.org/officeDocument/2006/relationships/hyperlink" Target="https://pinturasespecializadas.lumbre.lat/object/trabajo-en-equipo-y-coordinacion-entre-turnos" TargetMode="External"/>
  <Relationship Id="rId4" Type="http://schemas.openxmlformats.org/officeDocument/2006/relationships/hyperlink" Target="https://pinturasespecializadas.lumbre.lat/object/trabajo-en-equipo-y-coordinacion-entre-turnos" TargetMode="External"/>
  <Relationship Id="rId5"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rabajo-en-equipo-y-coordinacion-entre-turnos"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rabajo-en-equipo-y-coordinacion-entre-turnos"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rabajo-en-equipo-y-coordinacion-entre-turnos"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rabajo-en-equipo-y-coordinacion-entre-turnos"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rabajo-en-equipo-y-coordinacion-entre-turnos"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rabajo-en-equipo-y-coordinacion-entre-turnos"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rabajo-en-equipo-y-coordinacion-entre-turnos"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rabajo-en-equipo-y-coordinacion-entre-turnos"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coordinacion-tiendas6.jpg"/>
  <Relationship Id="rId3" Type="http://schemas.openxmlformats.org/officeDocument/2006/relationships/hyperlink" Target="https://pinturasespecializadas.lumbre.lat/object/trabajo-en-equipo-y-coordinacion-entre-turnos" TargetMode="External"/>
  <Relationship Id="rId4" Type="http://schemas.openxmlformats.org/officeDocument/2006/relationships/hyperlink" Target="https://pinturasespecializadas.lumbre.lat/object/trabajo-en-equipo-y-coordinacion-entre-turnos" TargetMode="External"/>
  <Relationship Id="rId5"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rabajo-en-equipo-y-coordinacion-entre-turnos" TargetMode="Externa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rabajo-en-equipo-y-coordinacion-entre-turnos"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rabajo-en-equipo-y-coordinacion-entre-turnos"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rabajo-en-equipo-y-coordinacion-entre-turnos"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rabajo-en-equipo-y-coordinacion-entre-turnos"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rabajo-en-equipo-y-coordinacion-entre-turnos"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rabajo-en-equipo-y-coordinacion-entre-turnos"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roles-compartidos7.jpg"/>
  <Relationship Id="rId3" Type="http://schemas.openxmlformats.org/officeDocument/2006/relationships/hyperlink" Target="https://pinturasespecializadas.lumbre.lat/object/trabajo-en-equipo-y-coordinacion-entre-turnos" TargetMode="External"/>
  <Relationship Id="rId4" Type="http://schemas.openxmlformats.org/officeDocument/2006/relationships/hyperlink" Target="https://pinturasespecializadas.lumbre.lat/object/trabajo-en-equipo-y-coordinacion-entre-turnos" TargetMode="External"/>
  <Relationship Id="rId5"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rabajo-en-equipo-y-coordinacion-entre-turnos"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rabajo-en-equipo-y-coordinacion-entre-turnos"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rabajo-en-equipo-y-coordinacion-entre-turnos" TargetMode="Externa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rabajo-en-equipo-y-coordinacion-entre-turnos"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rabajo-en-equipo-y-coordinacion-entre-turnos"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rabajo-en-equipo-y-coordinacion-entre-turnos"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rabajo-en-equipo-y-coordinacion-entre-turnos"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rabajo-en-equipo-y-coordinacion-entre-turnos"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rabajo-en-equipo-y-coordinacion-entre-turnos"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rabajo-en-equipo-y-coordinacion-entre-turnos"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rabajo-en-equipo-y-coordinacion-entre-turnos"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rabajo-en-equipo-y-coordinacion-entre-turnos"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rabajo-en-equipo-y-coordinacion-entre-turnos"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rabajo-en-equipo-y-coordinacion-entre-turnos" TargetMode="External"/>
  <Relationship Id="rId3" Type="http://schemas.openxmlformats.org/officeDocument/2006/relationships/hyperlink" Target="https://pinturasespecializadas.lumbre.lat/object/trabajo-en-equipo-y-coordinacion-entre-turnos" TargetMode="External"/>
  <Relationship Id="rId4"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rabajo-en-equipo-y-coordinacion-entre-turnos"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rabajo-en-equipo-y-coordinacion-entre-turnos"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rabajo-en-equipo-y-coordinacion-entre-turnos"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rabajo-en-equipo-y-coordinacion-entre-turnos"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rabajo-en-equipo-y-coordinacion-entre-turnos"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rabajo-en-equipo-y-coordinacion-entre-turnos"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rabajo-en-equipo-y-coordinacion-entre-turnos"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rabajo-en-equipo-y-coordinacion-entre-turnos"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rabajo-en-equipo-y-coordinacion-entre-turnos"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rabajo-en-equipo-y-coordinacion-entre-turnos"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rabajo-en-equipo-y-coordinacion-entre-turnos"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rabajo-en-equipo-y-coordinacion-entre-turnos"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rabajo-en-equipo-y-coordinacion-entre-turnos"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rabajo-en-equipo-y-coordinacion-entre-turnos" TargetMode="Externa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rabajo-en-equipo-y-coordinacion-entre-turnos"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rabajo-en-equipo-y-coordinacion-entre-turnos"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rabajo-en-equipo-y-coordinacion-entre-turnos" TargetMode="External"/>
  <Relationship Id="rId3" Type="http://schemas.openxmlformats.org/officeDocument/2006/relationships/notesSlide" Target="../notesSlides/notesSlide56.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rabaj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quip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ordinació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ntr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urno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Carlos Castro]]></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inturasespecializadas.lumbre.lat/object/trabajo-en-equipo-y-coordinacion-entre-turnos"/>
              </a:rPr>
              <a:t><![CDATA[Ver el OA en pinturasespecializada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rabajo-en-equipo-y-coordinacion-entre-turnos"/>
              </a:rPr>
              <a:t><![CDATA[Trabajo en equipo y coordinación entre tu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licar procedimientos claros de traspaso entre turnos, coordinar operaciones entre las cuatro tiendas de Pinturas Especializadas y mantener la comunicación interna para que el cliente no note las costuras del equip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rabajo-en-equipo-y-coordinacion-entre-turnos"/>
              </a:rPr>
              <a:t><![CDATA[Trabajo en equipo y coordinación entre tu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bjeto extra de la Academia de Pinturas Especializadas: cómo trabajar en equipo cuando cada tienda abre en horario partido y los compañeros de un turno heredan las tareas del otro. Los procedimientos son generales y verificables; los casos son ficticios.]]></a:t>
            </a:r>
          </a:p>
        </p:txBody>
      </p:sp>
      <p:sp>
        <p:nvSpPr>
          <p:cNvPr id="9" name=""/>
          <p:cNvSpPr txBox="1"/>
          <p:nvPr/>
        </p:nvSpPr>
        <p:spPr>
          <a:xfrm>
            <a:off x="514350" y="3286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Carlos Castro]]></a:t>
            </a:r>
          </a:p>
        </p:txBody>
      </p:sp>
      <p:sp>
        <p:nvSpPr>
          <p:cNvPr id="10" name=""/>
          <p:cNvSpPr txBox="1"/>
          <p:nvPr/>
        </p:nvSpPr>
        <p:spPr>
          <a:xfrm>
            <a:off x="514350" y="367665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trabajo-equipo · turnos · coordinacion · traspaso · comunicacion-interna · transferencia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abajo en equipo y coordinación entre turnos]]></a:t>
            </a:r>
          </a:p>
        </p:txBody>
      </p:sp>
      <p:pic>
        <p:nvPicPr>
          <p:cNvPr id="3" name="" descr="Equipo de trabajo coordinando en tienda">
            <a:hlinkClick r:id="rId3" tooltip="Equipo de trabajo coordinando en tienda"/>
          </p:cNvPr>
          <p:cNvPicPr>
            <a:picLocks noChangeAspect="1"/>
          </p:cNvPicPr>
          <p:nvPr>
            <p:ph type="pic" idx="1"/>
          </p:nvPr>
        </p:nvPicPr>
        <p:blipFill>
          <a:blip r:embed="rId2"/>
          <a:stretch>
            <a:fillRect/>
          </a:stretch>
        </p:blipFill>
        <p:spPr>
          <a:xfrm>
            <a:off x="2314575" y="1257300"/>
            <a:ext cx="450532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nturas Especializadas: cuatro tiendas, dos turnos y un solo equipo. El cliente no nota los turnos: nota si la tienda funciona o n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trabajo-en-equipo-y-coordinacion-entre-turnos"/>
              </a:rPr>
              <a:t><![CDATA[Ver imagen original en el O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abajo en equipo y coordinación entre turno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rabajo-en-equipo-y-coordinacion-entre-turnos"/>
              </a:rPr>
              <a:t><![CDATA[Trabajo en equipo y coordinación entre tu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5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Pinturas Especializadas trabajan ]]></a:t>
            </a:r>
            <a:r>
              <a:rPr lang="en-US" b="1" strike="noStrike" sz="2100" spc="0" u="none" cap="none">
                <a:solidFill>
                  <a:srgbClr val="1B2438">
                    <a:alpha val="100000"/>
                  </a:srgbClr>
                </a:solidFill>
                <a:latin typeface="Calibri"/>
              </a:rPr>
              <a:t><![CDATA[dos turnos]]></a:t>
            </a:r>
            <a:r>
              <a:rPr lang="en-US" strike="noStrike" sz="2100" spc="0" u="none" cap="none">
                <a:solidFill>
                  <a:srgbClr val="1B2438">
                    <a:alpha val="100000"/>
                  </a:srgbClr>
                </a:solidFill>
                <a:latin typeface="Calibri"/>
              </a:rPr>
              <a:t><![CDATA[ (mañana y tarde) repartidos en ]]></a:t>
            </a:r>
            <a:r>
              <a:rPr lang="en-US" b="1" strike="noStrike" sz="2100" spc="0" u="none" cap="none">
                <a:solidFill>
                  <a:srgbClr val="1B2438">
                    <a:alpha val="100000"/>
                  </a:srgbClr>
                </a:solidFill>
                <a:latin typeface="Calibri"/>
              </a:rPr>
              <a:t><![CDATA[cuatro tiendas]]></a:t>
            </a:r>
            <a:r>
              <a:rPr lang="en-US" strike="noStrike" sz="2100" spc="0" u="none" cap="none">
                <a:solidFill>
                  <a:srgbClr val="1B2438">
                    <a:alpha val="100000"/>
                  </a:srgbClr>
                </a:solidFill>
                <a:latin typeface="Calibri"/>
              </a:rPr>
              <a:t><![CDATA[ (Tienda Centro, Tienda Polígono, Tienda Costa y Tienda Este). Cada turno hereda las tareas del anterior: pedidos a medio preparar, clientes esperando respuesta, incidencias de stock y mensajes internos sin le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abajo en equipo y coordinación entre turno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rabajo-en-equipo-y-coordinacion-entre-turnos"/>
              </a:rPr>
              <a:t><![CDATA[Trabajo en equipo y coordinación entre tu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5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trabajo en equipo no es un concepto abstracto aquí: es un ]]></a:t>
            </a:r>
            <a:r>
              <a:rPr lang="en-US" b="1" strike="noStrike" sz="2100" spc="0" u="none" cap="none">
                <a:solidFill>
                  <a:srgbClr val="1B2438">
                    <a:alpha val="100000"/>
                  </a:srgbClr>
                </a:solidFill>
                <a:latin typeface="Calibri"/>
              </a:rPr>
              <a:t><![CDATA[procedimiento operativo]]></a:t>
            </a:r>
            <a:r>
              <a:rPr lang="en-US" strike="noStrike" sz="2100" spc="0" u="none" cap="none">
                <a:solidFill>
                  <a:srgbClr val="1B2438">
                    <a:alpha val="100000"/>
                  </a:srgbClr>
                </a:solidFill>
                <a:latin typeface="Calibri"/>
              </a:rPr>
              <a:t><![CDATA[. Si el traspaso falla, el cliente recibe respuestas contradictorias, se duplican pedidos o se pierden encargos. Si la coordinación entre tiendas no funciona, un cliente se marcha porque «en la otra tienda me dijeron que no había» cuando sí lo había.]]></a:t>
            </a:r>
          </a:p>
        </p:txBody>
      </p:sp>
      <p:sp>
        <p:nvSpPr>
          <p:cNvPr id="8" name=""/>
          <p:cNvSpPr txBox="1"/>
          <p:nvPr/>
        </p:nvSpPr>
        <p:spPr>
          <a:xfrm>
            <a:off x="514350" y="32670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e objeto enseña tres cosas concretas: qué datos pasar al siguiente turno, cómo coordinar una transferencia entre tiendas y qué roles se comparten (y quién los ejecuta en cada momento). Los casos son ficticios; los procedimientos son verificabl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abajo en equipo y coordinación entre turno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rabajo-en-equipo-y-coordinacion-entre-turnos"/>
              </a:rPr>
              <a:t><![CDATA[Trabajo en equipo y coordinación entre tu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56]]></a:t>
            </a:r>
          </a:p>
        </p:txBody>
      </p:sp>
      <p:sp>
        <p:nvSpPr>
          <p:cNvPr id="7" name="" descr=""/>
          <p:cNvSpPr/>
          <p:nvPr/>
        </p:nvSpPr>
        <p:spPr>
          <a:xfrm>
            <a:off x="514350" y="1219200"/>
            <a:ext cx="8115300" cy="1733550"/>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pendencia interna pendiente]]></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sistema concreto de partes de turno (papel, digital o mixto) y el protocolo de transferencias entre tiendas son datos internos que deben validar los responsables. Este objeto enseña con criterios generales verificables y la lógica operativa estánda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El traspaso de turno: los 5 datos imprescindibles]]></a:t>
            </a:r>
          </a:p>
        </p:txBody>
      </p:sp>
      <p:pic>
        <p:nvPicPr>
          <p:cNvPr id="3" name="" descr="Diagrama de traspaso entre turno mañana y tarde con 5 datos clave">
            <a:hlinkClick r:id="rId3" tooltip="Diagrama de traspaso entre turno mañana y tarde con 5 datos clave"/>
          </p:cNvPr>
          <p:cNvPicPr>
            <a:picLocks noChangeAspect="1"/>
          </p:cNvPicPr>
          <p:nvPr>
            <p:ph type="pic" idx="1"/>
          </p:nvPr>
        </p:nvPicPr>
        <p:blipFill>
          <a:blip r:embed="rId2"/>
          <a:stretch>
            <a:fillRect/>
          </a:stretch>
        </p:blipFill>
        <p:spPr>
          <a:xfrm>
            <a:off x="2314575" y="1257300"/>
            <a:ext cx="450532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El traspaso no es «ya le cuento yo». Son 5 datos anotados que el turno entrante lee y confirm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trabajo-en-equipo-y-coordinacion-entre-turnos"/>
              </a:rPr>
              <a:t><![CDATA[Ver imagen original en el O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5 datos que todo traspaso debe inclui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rabajo-en-equipo-y-coordinacion-entre-turnos"/>
              </a:rPr>
              <a:t><![CDATA[Trabajo en equipo y coordinación entre tu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56]]></a:t>
            </a:r>
          </a:p>
        </p:txBody>
      </p:sp>
      <p:graphicFrame>
        <p:nvGraphicFramePr>
          <p:cNvPr id="7" name="" descr=""/>
          <p:cNvGraphicFramePr>
            <a:graphicFrameLocks noGrp="1"/>
          </p:cNvGraphicFramePr>
          <p:nvPr/>
        </p:nvGraphicFramePr>
        <p:xfrm>
          <a:off x="514350" y="1257300"/>
          <a:ext cx="8115300" cy="3057525"/>
        </p:xfrm>
        <a:graphic>
          <a:graphicData uri="http://schemas.openxmlformats.org/drawingml/2006/table">
            <a:tbl>
              <a:tblPr firstRow="1" bandRow="1"/>
              <a:tblGrid>
                <a:gridCol w="1962150"/>
                <a:gridCol w="2371725"/>
                <a:gridCol w="2000250"/>
                <a:gridCol w="17811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a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incluy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ién lo ano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ién lo le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didos pendien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ferencia, cliente, estado, plaz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tra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lientes esperando respue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mbre, consulta, canal (tel/WhatsApp)]]></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tra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cidencias de stock]]></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ducto, cantidad real vs sistema, proveed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trante y respons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5 datos que todo traspaso debe inclui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rabajo-en-equipo-y-coordinacion-entre-turnos"/>
              </a:rPr>
              <a:t><![CDATA[Trabajo en equipo y coordinación entre tu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56]]></a:t>
            </a:r>
          </a:p>
        </p:txBody>
      </p:sp>
      <p:graphicFrame>
        <p:nvGraphicFramePr>
          <p:cNvPr id="7" name="" descr=""/>
          <p:cNvGraphicFramePr>
            <a:graphicFrameLocks noGrp="1"/>
          </p:cNvGraphicFramePr>
          <p:nvPr/>
        </p:nvGraphicFramePr>
        <p:xfrm>
          <a:off x="514350" y="1257300"/>
          <a:ext cx="8115300" cy="2095500"/>
        </p:xfrm>
        <a:graphic>
          <a:graphicData uri="http://schemas.openxmlformats.org/drawingml/2006/table">
            <a:tbl>
              <a:tblPr firstRow="1" bandRow="1"/>
              <a:tblGrid>
                <a:gridCol w="1962150"/>
                <a:gridCol w="2371725"/>
                <a:gridCol w="2000250"/>
                <a:gridCol w="17811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a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incluy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ién lo ano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ién lo le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areas de manten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dónde, urgencia, es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tra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nsajes intern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visos del hub, de otras tiendas, de dire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tra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rabajo-en-equipo-y-coordinacion-entre-turnos"/>
              </a:rPr>
              <a:t><![CDATA[Trabajo en equipo y coordinación entre tu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5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 El traspaso de turno: los 5 datos imprescindibles · Caso ficticio 1: traspaso del turno de mañana al de tarde · Paso 1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ituación]]></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on las 14:30. María (turno mañana, Tienda Centro) cierra y llega Jordi (turno tarde). Hay tres pedidos pendientes, un cliente que llamó por un color que no encuentran y una caja de esmalte blanco con stock descuadrad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rabajo-en-equipo-y-coordinacion-entre-turnos"/>
              </a:rPr>
              <a:t><![CDATA[Trabajo en equipo y coordinación entre tu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5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 El traspaso de turno: los 5 datos imprescindibles · Caso ficticio 1: traspaso del turno de mañana al de tarde · Paso 2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hace María]]></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bre el parte de turno y anota: (1) los tres pedidos con referencia, cliente y estado; (2) el nombre del cliente, su teléfono y la consulta exacta sobre el color; (3) la referencia del esmalte, el stock que marca el sistema (12) y el que hay en estantería (9).]]></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rabajo-en-equipo-y-coordinacion-entre-turnos"/>
              </a:rPr>
              <a:t><![CDATA[Trabajo en equipo y coordinación entre tu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5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 El traspaso de turno: los 5 datos imprescindibles · Caso ficticio 1: traspaso del turno de mañana al de tarde · Paso 3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hace Jordi]]></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e el parte antes de tocar nada. Llama al cliente del color, le pide una foto del espacio para consultar al fabricante, y revisa la diferencia de stock del esmalte (¿rotura? ¿error de conteo? ¿pendiente de registrar una vent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rabajo-en-equipo-y-coordinacion-entre-turnos"/>
              </a:rPr>
              <a:t><![CDATA[Trabajo en equipo y coordinación entre tu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5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 El traspaso de turno: los 5 datos imprescindibles · Caso ficticio 1: traspaso del turno de mañana al de tarde · Paso 4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NO hace María]]></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le cuenta de palabra mientras recoge sus cosas. No dice «ahí hay un lío con un esmalte». El traspaso de palabra se olvida; el traspaso anotado permanec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rabajo-en-equipo-y-coordinacion-entre-turnos"/>
              </a:rPr>
              <a:t><![CDATA[Trabajo en equipo y coordinación entre tu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5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 El traspaso de turno: los 5 datos imprescindibles · Caso ficticio 1: traspaso del turno de mañana al de tarde · Paso 5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sultado]]></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Jordi empieza el tarde sabiendo exactamente qué hay pendiente. El cliente recibe la llamada a las 15:00. La incidencia de stock queda documentada para el responsable si no se resuelve en el dí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El traspaso de turno: los 5 datos imprescindibl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rabajo-en-equipo-y-coordinacion-entre-turnos"/>
              </a:rPr>
              <a:t><![CDATA[Trabajo en equipo y coordinación entre tu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56]]></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regla de los 90 segundos]]></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traspaso completo se lee en menos de 90 segundos. Si tarda más, es que falta estructura, no que haya mucho que contar. Un parte bien hecho es breve y complet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Coordinación entre las 4 tiendas]]></a:t>
            </a:r>
          </a:p>
        </p:txBody>
      </p:sp>
      <p:pic>
        <p:nvPicPr>
          <p:cNvPr id="3" name="" descr="Diagrama de las 4 tiendas conectadas al hub central">
            <a:hlinkClick r:id="rId3" tooltip="Diagrama de las 4 tiendas conectadas al hub central"/>
          </p:cNvPr>
          <p:cNvPicPr>
            <a:picLocks noChangeAspect="1"/>
          </p:cNvPicPr>
          <p:nvPr>
            <p:ph type="pic" idx="1"/>
          </p:nvPr>
        </p:nvPicPr>
        <p:blipFill>
          <a:blip r:embed="rId2"/>
          <a:stretch>
            <a:fillRect/>
          </a:stretch>
        </p:blipFill>
        <p:spPr>
          <a:xfrm>
            <a:off x="2314575" y="1257300"/>
            <a:ext cx="450532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s cuatro tiendas comparten stock, CRM y pedidos. El hub central coordina transferencias y evita duplicidades.]]></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trabajo-en-equipo-y-coordinacion-entre-turnos"/>
              </a:rPr>
              <a:t><![CDATA[Ver imagen original en el O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Coordinación entre las 4 tienda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rabajo-en-equipo-y-coordinacion-entre-turnos"/>
              </a:rPr>
              <a:t><![CDATA[Trabajo en equipo y coordinación entre tu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56]]></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un cliente pregunta «¿tenéis esto en otra tienda?» o un compañero necesita un producto que no tiene en su centro, se activa una ]]></a:t>
            </a:r>
            <a:r>
              <a:rPr lang="en-US" b="1" strike="noStrike" sz="2100" spc="0" u="none" cap="none">
                <a:solidFill>
                  <a:srgbClr val="1B2438">
                    <a:alpha val="100000"/>
                  </a:srgbClr>
                </a:solidFill>
                <a:latin typeface="Calibri"/>
              </a:rPr>
              <a:t><![CDATA[transferencia interna]]></a:t>
            </a:r>
            <a:r>
              <a:rPr lang="en-US" strike="noStrike" sz="2100" spc="0" u="none" cap="none">
                <a:solidFill>
                  <a:srgbClr val="1B2438">
                    <a:alpha val="100000"/>
                  </a:srgbClr>
                </a:solidFill>
                <a:latin typeface="Calibri"/>
              </a:rPr>
              <a:t><![CDATA[. El procedimiento básico es:]]></a:t>
            </a:r>
          </a:p>
        </p:txBody>
      </p:sp>
      <p:sp>
        <p:nvSpPr>
          <p:cNvPr id="8" name=""/>
          <p:cNvSpPr txBox="1"/>
          <p:nvPr/>
        </p:nvSpPr>
        <p:spPr>
          <a:xfrm>
            <a:off x="514350" y="2286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9" name=""/>
          <p:cNvSpPr txBox="1"/>
          <p:nvPr/>
        </p:nvSpPr>
        <p:spPr>
          <a:xfrm>
            <a:off x="762000" y="2286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nsulta al hub]]></a:t>
            </a:r>
            <a:r>
              <a:rPr lang="en-US" strike="noStrike" sz="2100" spc="0" u="none" cap="none">
                <a:solidFill>
                  <a:srgbClr val="1B2438">
                    <a:alpha val="100000"/>
                  </a:srgbClr>
                </a:solidFill>
                <a:latin typeface="Calibri"/>
              </a:rPr>
              <a:t><![CDATA[: se comprueba stock real en las otras tres tiendas (no se llama «a ver si tienen»).]]></a:t>
            </a:r>
          </a:p>
        </p:txBody>
      </p:sp>
      <p:sp>
        <p:nvSpPr>
          <p:cNvPr id="10" name=""/>
          <p:cNvSpPr txBox="1"/>
          <p:nvPr/>
        </p:nvSpPr>
        <p:spPr>
          <a:xfrm>
            <a:off x="514350" y="29908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1" name=""/>
          <p:cNvSpPr txBox="1"/>
          <p:nvPr/>
        </p:nvSpPr>
        <p:spPr>
          <a:xfrm>
            <a:off x="762000" y="29908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serva]]></a:t>
            </a:r>
            <a:r>
              <a:rPr lang="en-US" strike="noStrike" sz="2100" spc="0" u="none" cap="none">
                <a:solidFill>
                  <a:srgbClr val="1B2438">
                    <a:alpha val="100000"/>
                  </a:srgbClr>
                </a:solidFill>
                <a:latin typeface="Calibri"/>
              </a:rPr>
              <a:t><![CDATA[: si hay stock, se pide reserva nominal a nombre del cliente y la tienda solicitante.]]></a:t>
            </a:r>
          </a:p>
        </p:txBody>
      </p:sp>
      <p:sp>
        <p:nvSpPr>
          <p:cNvPr id="12" name=""/>
          <p:cNvSpPr txBox="1"/>
          <p:nvPr/>
        </p:nvSpPr>
        <p:spPr>
          <a:xfrm>
            <a:off x="514350" y="36957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3" name=""/>
          <p:cNvSpPr txBox="1"/>
          <p:nvPr/>
        </p:nvSpPr>
        <p:spPr>
          <a:xfrm>
            <a:off x="762000" y="36957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Transporte]]></a:t>
            </a:r>
            <a:r>
              <a:rPr lang="en-US" strike="noStrike" sz="2100" spc="0" u="none" cap="none">
                <a:solidFill>
                  <a:srgbClr val="1B2438">
                    <a:alpha val="100000"/>
                  </a:srgbClr>
                </a:solidFill>
                <a:latin typeface="Calibri"/>
              </a:rPr>
              <a:t><![CDATA[: se acuerda plazo de traslado (mismo día si es urgente, 24-48h si n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Coordinación entre las 4 tienda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rabajo-en-equipo-y-coordinacion-entre-turnos"/>
              </a:rPr>
              <a:t><![CDATA[Trabajo en equipo y coordinación entre tu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56]]></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nfirmación al cliente]]></a:t>
            </a:r>
            <a:r>
              <a:rPr lang="en-US" strike="noStrike" sz="2100" spc="0" u="none" cap="none">
                <a:solidFill>
                  <a:srgbClr val="1B2438">
                    <a:alpha val="100000"/>
                  </a:srgbClr>
                </a:solidFill>
                <a:latin typeface="Calibri"/>
              </a:rPr>
              <a:t><![CDATA[: se le dice dónde está su producto y cuándo lo tendrá, no «a ver si puedo conseguirlo».]]></a:t>
            </a:r>
          </a:p>
        </p:txBody>
      </p:sp>
      <p:sp>
        <p:nvSpPr>
          <p:cNvPr id="9" name=""/>
          <p:cNvSpPr txBox="1"/>
          <p:nvPr/>
        </p:nvSpPr>
        <p:spPr>
          <a:xfrm>
            <a:off x="514350" y="19240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19240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gistro]]></a:t>
            </a:r>
            <a:r>
              <a:rPr lang="en-US" strike="noStrike" sz="2100" spc="0" u="none" cap="none">
                <a:solidFill>
                  <a:srgbClr val="1B2438">
                    <a:alpha val="100000"/>
                  </a:srgbClr>
                </a:solidFill>
                <a:latin typeface="Calibri"/>
              </a:rPr>
              <a:t><![CDATA[: la transferencia queda anotada en el sistema para trazabilidad.]]></a:t>
            </a:r>
          </a:p>
        </p:txBody>
      </p:sp>
      <p:sp>
        <p:nvSpPr>
          <p:cNvPr id="11" name=""/>
          <p:cNvSpPr txBox="1"/>
          <p:nvPr/>
        </p:nvSpPr>
        <p:spPr>
          <a:xfrm>
            <a:off x="514350" y="26289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rror más común es decir al cliente «no lo tenemos» sin haber consultado las otras tiendas. Eso no es falta de stock: es falta de coordinació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rabajo-en-equipo-y-coordinacion-entre-turnos"/>
              </a:rPr>
              <a:t><![CDATA[Trabajo en equipo y coordinación entre tu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5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 Coordinación entre las 4 tiendas · Caso ficticio 2: transferencia entre Tienda Polígono y Tienda Este · Paso 1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ituación]]></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cliente pide en la Tienda Polígono un lasur pigmentado color nogal en 4L. No queda stock. En el sistema consta que en la Tienda Este tienen 3 bot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rabajo-en-equipo-y-coordinacion-entre-turnos"/>
              </a:rPr>
              <a:t><![CDATA[Trabajo en equipo y coordinación entre tu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5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 Coordinación entre las 4 tiendas · Caso ficticio 2: transferencia entre Tienda Polígono y Tienda Este · Paso 2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hace el compañero de la Tienda Polígono]]></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tacta con Tienda Este por el canal interno (no por WhatsApp personal), pide reserva nominal a nombre del cliente y confirma al cliente: «Lo tenemos en la Tienda Este, le llega mañana a primera hora. Le llamamos cuando esté aquí.»]]></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rabajo-en-equipo-y-coordinacion-entre-turnos"/>
              </a:rPr>
              <a:t><![CDATA[Trabajo en equipo y coordinación entre tu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5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 Coordinación entre las 4 tiendas · Caso ficticio 2: transferencia entre Tienda Polígono y Tienda Este · Paso 3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hace el compañero de la Tienda Este]]></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arta los 3 botes, los marca como reservados para Tienda Polígono y confirma la reserva en el sistema. Si el traslado se retrasa, avisa antes de que el cliente tenga que llamar para pregunta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rabajo-en-equipo-y-coordinacion-entre-turnos"/>
              </a:rPr>
              <a:t><![CDATA[Trabajo en equipo y coordinación entre tu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5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 Coordinación entre las 4 tiendas · Caso ficticio 2: transferencia entre Tienda Polígono y Tienda Este · Paso 4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NO se hace]]></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e dice al cliente «llame usted a Tienda Este». No se pide el traslado de palabra. No se promete «para mañana» sin confirmar el transporte. No se reserva sin anotar el nombre del client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rabajo-en-equipo-y-coordinacion-entre-turnos"/>
              </a:rPr>
              <a:t><![CDATA[Trabajo en equipo y coordinación entre tu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5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 Coordinación entre las 4 tiendas · Caso ficticio 2: transferencia entre Tienda Polígono y Tienda Este · Paso 5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sultado]]></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liente recibe el producto al día siguiente sin haber movido él nada. La transferencia queda registrada. Si hay incidencia, ambos turnos y ambas tiendas pueden consultarl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Roles compartidos: cada turno cumple las mismas funciones]]></a:t>
            </a:r>
          </a:p>
        </p:txBody>
      </p:sp>
      <p:pic>
        <p:nvPicPr>
          <p:cNvPr id="3" name="" descr="Tabla de 5 roles compartidos entre turnos">
            <a:hlinkClick r:id="rId3" tooltip="Tabla de 5 roles compartidos entre turnos"/>
          </p:cNvPr>
          <p:cNvPicPr>
            <a:picLocks noChangeAspect="1"/>
          </p:cNvPicPr>
          <p:nvPr>
            <p:ph type="pic" idx="1"/>
          </p:nvPr>
        </p:nvPicPr>
        <p:blipFill>
          <a:blip r:embed="rId2"/>
          <a:stretch>
            <a:fillRect/>
          </a:stretch>
        </p:blipFill>
        <p:spPr>
          <a:xfrm>
            <a:off x="2314575" y="1257300"/>
            <a:ext cx="450532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os roles no cambian de turno: cambia quién los ejecuta. Lo importante es que ninguno quede sin dueñ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trabajo-en-equipo-y-coordinacion-entre-turnos"/>
              </a:rPr>
              <a:t><![CDATA[Ver imagen original en el O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oles que se comparten entre turnos y cómo se reparte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rabajo-en-equipo-y-coordinacion-entre-turnos"/>
              </a:rPr>
              <a:t><![CDATA[Trabajo en equipo y coordinación entre tu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56]]></a:t>
            </a:r>
          </a:p>
        </p:txBody>
      </p:sp>
      <p:graphicFrame>
        <p:nvGraphicFramePr>
          <p:cNvPr id="7" name="" descr=""/>
          <p:cNvGraphicFramePr>
            <a:graphicFrameLocks noGrp="1"/>
          </p:cNvGraphicFramePr>
          <p:nvPr/>
        </p:nvGraphicFramePr>
        <p:xfrm>
          <a:off x="514350" y="1257300"/>
          <a:ext cx="8115300" cy="3324225"/>
        </p:xfrm>
        <a:graphic>
          <a:graphicData uri="http://schemas.openxmlformats.org/drawingml/2006/table">
            <a:tbl>
              <a:tblPr firstRow="1" bandRow="1"/>
              <a:tblGrid>
                <a:gridCol w="1781175"/>
                <a:gridCol w="1924050"/>
                <a:gridCol w="2171700"/>
                <a:gridCol w="22383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o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urno mañan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urno tard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g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pertura y cier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bre, prepara mostrador, cuenta caj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ierra, cuadra caja, activa alar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en abre anota; quien cierra fir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tención al c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tiende los que llegan de maña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toma los pendientes y los nuev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ingún cliente queda sin respuesta 24h]]></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estión de pedi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para los urgentes del d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rifica y actualiza es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odo pedido tiene un estado visible en el siste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oles que se comparten entre turnos y cómo se reparte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rabajo-en-equipo-y-coordinacion-entre-turnos"/>
              </a:rPr>
              <a:t><![CDATA[Trabajo en equipo y coordinación entre tu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56]]></a:t>
            </a:r>
          </a:p>
        </p:txBody>
      </p:sp>
      <p:graphicFrame>
        <p:nvGraphicFramePr>
          <p:cNvPr id="7" name="" descr=""/>
          <p:cNvGraphicFramePr>
            <a:graphicFrameLocks noGrp="1"/>
          </p:cNvGraphicFramePr>
          <p:nvPr/>
        </p:nvGraphicFramePr>
        <p:xfrm>
          <a:off x="514350" y="1257300"/>
          <a:ext cx="8115300" cy="2095500"/>
        </p:xfrm>
        <a:graphic>
          <a:graphicData uri="http://schemas.openxmlformats.org/drawingml/2006/table">
            <a:tbl>
              <a:tblPr firstRow="1" bandRow="1"/>
              <a:tblGrid>
                <a:gridCol w="1781175"/>
                <a:gridCol w="1924050"/>
                <a:gridCol w="2171700"/>
                <a:gridCol w="22383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o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urno mañan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urno tard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g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posición y ord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pone tras la maña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pone tras la tarde, deja facing para maña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que repone anota lo que fal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unicación inter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ee mensajes del hub al entr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ee parte de mañana y respond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lee antes de empezar, no al ra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Roles compartidos: cada turno cumple las mismas funcion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rabajo-en-equipo-y-coordinacion-entre-turnos"/>
              </a:rPr>
              <a:t><![CDATA[Trabajo en equipo y coordinación entre tu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56]]></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lave del trabajo por turnos no es que cada uno haga bien su trabajo: es que ]]></a:t>
            </a:r>
            <a:r>
              <a:rPr lang="en-US" b="1" strike="noStrike" sz="2100" spc="0" u="none" cap="none">
                <a:solidFill>
                  <a:srgbClr val="1B2438">
                    <a:alpha val="100000"/>
                  </a:srgbClr>
                </a:solidFill>
                <a:latin typeface="Calibri"/>
              </a:rPr>
              <a:t><![CDATA[el que viene detrás pueda continuar sin preguntar lo que ya debería estar anotado]]></a:t>
            </a:r>
            <a:r>
              <a:rPr lang="en-US" strike="noStrike" sz="2100" spc="0" u="none" cap="none">
                <a:solidFill>
                  <a:srgbClr val="1B2438">
                    <a:alpha val="100000"/>
                  </a:srgbClr>
                </a:solidFill>
                <a:latin typeface="Calibri"/>
              </a:rPr>
              <a:t><![CDATA[. Eso se consigue con partes escritos, no con memoria.]]></a:t>
            </a:r>
          </a:p>
        </p:txBody>
      </p:sp>
      <p:sp>
        <p:nvSpPr>
          <p:cNvPr id="8" name=""/>
          <p:cNvSpPr txBox="1"/>
          <p:nvPr/>
        </p:nvSpPr>
        <p:spPr>
          <a:xfrm>
            <a:off x="514350" y="26098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equipo que se coordina bien es aquel donde el turno tarde sabe qué hizo el de mañana sin tener que llamarle, y el de mañana encuentra la tienda como la dejó (o mejor) cuando vuelve al día siguient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Roles compartidos: cada turno cumple las mismas funcion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rabajo-en-equipo-y-coordinacion-entre-turnos"/>
              </a:rPr>
              <a:t><![CDATA[Trabajo en equipo y coordinación entre tu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56]]></a:t>
            </a:r>
          </a:p>
        </p:txBody>
      </p:sp>
      <p:sp>
        <p:nvSpPr>
          <p:cNvPr id="7" name="" descr=""/>
          <p:cNvSpPr/>
          <p:nvPr/>
        </p:nvSpPr>
        <p:spPr>
          <a:xfrm>
            <a:off x="514350" y="1219200"/>
            <a:ext cx="8115300" cy="17335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error más caro del trabajo por turnos]]></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ecir «eso no lo hice yo, eso fue el otro turno». Al cliente no le importa de quién fue el turno. Le importa que la empresa le dé una respuesta coherente. La responsabilidad es del equipo, no del turn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rabajo-en-equipo-y-coordinacion-entre-turnos"/>
              </a:rPr>
              <a:t><![CDATA[Trabajo en equipo y coordinación entre tu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lo que sabe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ía termina su turno y tiene un cliente pendiente de respuesta sobre un color. ¿Qué hace?]]></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e cuenta de palabra a Jordi mientras recoge sus cosas]]></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nota el nombre del cliente, su teléfono y la consulta exacta en el parte de turno]]></a:t>
            </a:r>
          </a:p>
        </p:txBody>
      </p:sp>
      <p:sp>
        <p:nvSpPr>
          <p:cNvPr id="11" name=""/>
          <p:cNvSpPr txBox="1"/>
          <p:nvPr/>
        </p:nvSpPr>
        <p:spPr>
          <a:xfrm>
            <a:off x="666750" y="33909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e manda un WhatsApp al cliente diciendo que le llamarán mañana]]></a:t>
            </a:r>
          </a:p>
        </p:txBody>
      </p:sp>
      <p:sp>
        <p:nvSpPr>
          <p:cNvPr id="12" name=""/>
          <p:cNvSpPr txBox="1"/>
          <p:nvPr/>
        </p:nvSpPr>
        <p:spPr>
          <a:xfrm>
            <a:off x="666750" y="40862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e dice a Jordi «hay un lío con un color» y se v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rabajo-en-equipo-y-coordinacion-entre-turnos"/>
              </a:rPr>
              <a:t><![CDATA[Trabajo en equipo y coordinación entre tu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lo que sabe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un producto no está en tu tienda, puedes decir al cliente «no lo tenemos» sin consultar las otras tres tiendas.]]></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rabajo-en-equipo-y-coordinacion-entre-turnos"/>
              </a:rPr>
              <a:t><![CDATA[Trabajo en equipo y coordinación entre tu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lo que sabe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situación con la acción correcta de coordinación.]]></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Un cliente llama preguntando por su pedido]]></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Queda stock descuadrado en un esmalte]]></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Otra tienda tiene el producto que pide tu cliente]]></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El turno anterior dejó una tarea de mantenimiento abierta]]></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notar en parte de turno e incidencias para el responsable]]></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edir reserva nominal y confirmar plazo de traslad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rabajo-en-equipo-y-coordinacion-entre-turnos"/>
              </a:rPr>
              <a:t><![CDATA[Trabajo en equipo y coordinación entre tu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56]]></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eer el parte al entrar y priorizar según urgenci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nsultar estado en el sistema antes de responde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rabajo-en-equipo-y-coordinacion-entre-turnos"/>
              </a:rPr>
              <a:t><![CDATA[Trabajo en equipo y coordinación entre tu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lo que sabe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acción según a qué momento del trabajo por turnos pertenece.]]></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Traspaso de turno]]></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ordinación entre tiendas]]></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ol compartido]]></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Anotar pedidos pendientes en el parte]]></a:t>
            </a:r>
          </a:p>
        </p:txBody>
      </p:sp>
      <p:sp>
        <p:nvSpPr>
          <p:cNvPr id="14" name=""/>
          <p:cNvSpPr txBox="1"/>
          <p:nvPr/>
        </p:nvSpPr>
        <p:spPr>
          <a:xfrm>
            <a:off x="514350" y="40195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Solicitar reserva nominal en otra tiend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rabajo-en-equipo-y-coordinacion-entre-turnos"/>
              </a:rPr>
              <a:t><![CDATA[Trabajo en equipo y coordinación entre tu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56]]></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Reponer el facing antes de cerrar]]></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onfirmar al cliente el plazo de traslado]]></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Leer el parte del turno anterior al entrar]]></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Cuadrar caja al final del turno]]></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Anotar la diferencia de stock real vs sistema]]></a:t>
            </a:r>
          </a:p>
        </p:txBody>
      </p:sp>
      <p:sp>
        <p:nvSpPr>
          <p:cNvPr id="12" name=""/>
          <p:cNvSpPr txBox="1"/>
          <p:nvPr/>
        </p:nvSpPr>
        <p:spPr>
          <a:xfrm>
            <a:off x="514350" y="3028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Consultar disponibilidad en las otras 3 tiendas]]></a:t>
            </a:r>
          </a:p>
        </p:txBody>
      </p:sp>
      <p:sp>
        <p:nvSpPr>
          <p:cNvPr id="13" name=""/>
          <p:cNvSpPr txBox="1"/>
          <p:nvPr/>
        </p:nvSpPr>
        <p:spPr>
          <a:xfrm>
            <a:off x="514350" y="33909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rabajo-en-equipo-y-coordinacion-entre-turnos"/>
              </a:rPr>
              <a:t><![CDATA[Trabajo en equipo y coordinación entre tu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lo que sabes]]></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mpleta: la empresa tiene ___ tiendas en el litoral mediterráneo. Cuando un producto no está en tu tienda, debes consultar al ___ antes de decir al cliente «no lo tenemos». El traspaso de turno se hace por ___ , no de palabra. Los roles compartidos significan que cada turno ___ las mismas funcione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rabajo-en-equipo-y-coordinacion-entre-turnos"/>
              </a:rPr>
              <a:t><![CDATA[Trabajo en equipo y coordinación entre tu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lo que sabe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ompañero termina su turno. Marca las frases que son errores de coordinación.]]></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e cuento a mi compañero de palabra lo que queda pendiente»]]></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noté en el parte los tres pedidos que faltan por preparar»]]></a:t>
            </a:r>
          </a:p>
        </p:txBody>
      </p:sp>
      <p:sp>
        <p:nvSpPr>
          <p:cNvPr id="11" name=""/>
          <p:cNvSpPr txBox="1"/>
          <p:nvPr/>
        </p:nvSpPr>
        <p:spPr>
          <a:xfrm>
            <a:off x="628650" y="3038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e dije al cliente que no teníamos el producto sin consultar Tienda Este»]]></a:t>
            </a:r>
          </a:p>
        </p:txBody>
      </p:sp>
      <p:sp>
        <p:nvSpPr>
          <p:cNvPr id="12" name=""/>
          <p:cNvSpPr txBox="1"/>
          <p:nvPr/>
        </p:nvSpPr>
        <p:spPr>
          <a:xfrm>
            <a:off x="628650" y="3714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ejé el facing repuesto y anoté lo que falta para mañana»]]></a:t>
            </a:r>
          </a:p>
        </p:txBody>
      </p:sp>
      <p:sp>
        <p:nvSpPr>
          <p:cNvPr id="13" name=""/>
          <p:cNvSpPr txBox="1"/>
          <p:nvPr/>
        </p:nvSpPr>
        <p:spPr>
          <a:xfrm>
            <a:off x="628650" y="40767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so no lo hice yo, eso fue el turno de mañan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n a prueba lo que sabes · Memoria: procedimientos de equip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rabajo-en-equipo-y-coordinacion-entre-turnos"/>
              </a:rPr>
              <a:t><![CDATA[Trabajo en equipo y coordinación entre tu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56]]></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305175"/>
                <a:gridCol w="48101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aspaso de tur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rte escrito con 5 da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ansferencia entre tien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erva nominal + plazo confirm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ol compart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isma función, distinto ejecut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tock descuadr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otar diferencia y escalar al respons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liente sin respue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ultar parte antes de actu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rabajo-en-equipo-y-coordinacion-entre-turnos"/>
              </a:rPr>
              <a:t><![CDATA[Trabajo en equipo y coordinación entre tu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lo que sabes · Memoria: procedimientos de equipo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inturasespecializadas.lumbre.lat/object/trabajo-en-equipo-y-coordinacion-entre-turnos"/>
              </a:rPr>
              <a:t><![CDATA[Abrir el juego en el O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n a prueba lo que sabes · Tarjetas rápidas de coordinación · Tarjeta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rabajo-en-equipo-y-coordinacion-entre-turnos"/>
              </a:rPr>
              <a:t><![CDATA[Trabajo en equipo y coordinación entre tu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tas tiendas tiene la empresa y cómo se coordina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rabajo-en-equipo-y-coordinacion-entre-turnos"/>
              </a:rPr>
              <a:t><![CDATA[Trabajo en equipo y coordinación entre tu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lo que sabes · Tarjetas rápidas de coordinación · Tarjeta 1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atro tiendas (Tienda Centro, Tienda Polígono, Tienda Costa, Tienda Este) conectadas por un hub central para stock, pedidos y CRM.]]></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n a prueba lo que sabes · Tarjetas rápidas de coordinación · Tarjeta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rabajo-en-equipo-y-coordinacion-entre-turnos"/>
              </a:rPr>
              <a:t><![CDATA[Trabajo en equipo y coordinación entre tu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es son los 5 datos del traspas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rabajo-en-equipo-y-coordinacion-entre-turnos"/>
              </a:rPr>
              <a:t><![CDATA[Trabajo en equipo y coordinación entre tu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lo que sabes · Tarjetas rápidas de coordinación · Tarjeta 2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edidos pendientes, clientes esperando respuesta, incidencias de stock, tareas de mantenimiento y mensajes interno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n a prueba lo que sabes · Tarjetas rápidas de coordinación · Tarjeta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rabajo-en-equipo-y-coordinacion-entre-turnos"/>
              </a:rPr>
              <a:t><![CDATA[Trabajo en equipo y coordinación entre tu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una reserva nominal?]]></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rabajo-en-equipo-y-coordinacion-entre-turnos"/>
              </a:rPr>
              <a:t><![CDATA[Trabajo en equipo y coordinación entre tu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lo que sabes · Tarjetas rápidas de coordinación · Tarjeta 3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partar un producto en otra tienda a nombre del cliente y la tienda solicitante, registrado en el sistem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n a prueba lo que sabes · Tarjetas rápidas de coordinación · Tarjeta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rabajo-en-equipo-y-coordinacion-entre-turnos"/>
              </a:rPr>
              <a:t><![CDATA[Trabajo en equipo y coordinación entre tu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 es la regla de los 90 segundo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rabajo-en-equipo-y-coordinacion-entre-turnos"/>
              </a:rPr>
              <a:t><![CDATA[Trabajo en equipo y coordinación entre tu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lo que sabes · Tarjetas rápidas de coordinación · Tarjeta 4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 parte de traspaso bien hecho se lee en menos de 90 segundos. Si tarda más, falta estructura, no información.]]></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n a prueba lo que sabes · Tarjetas rápidas de coordinación · Tarjeta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rabajo-en-equipo-y-coordinacion-entre-turnos"/>
              </a:rPr>
              <a:t><![CDATA[Trabajo en equipo y coordinación entre tu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ignifica «el cliente no nota los turno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rabajo-en-equipo-y-coordinacion-entre-turnos"/>
              </a:rPr>
              <a:t><![CDATA[Trabajo en equipo y coordinación entre tu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lo que sabes · Tarjetas rápidas de coordinación · Tarjeta 5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cliente percibe la empresa como un solo equipo. Si el traspaso falla, la tienda entera falla a sus ojo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n a prueba lo que sabes · Tarjetas rápidas de coordinación · Tarjeta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rabajo-en-equipo-y-coordinacion-entre-turnos"/>
              </a:rPr>
              <a:t><![CDATA[Trabajo en equipo y coordinación entre tu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 es el error más caro del trabajo por turno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rabajo-en-equipo-y-coordinacion-entre-turnos"/>
              </a:rPr>
              <a:t><![CDATA[Trabajo en equipo y coordinación entre tu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lo que sabes · Tarjetas rápidas de coordinación · Tarjeta 6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ecir «eso no lo hice yo, fue el otro turno». La responsabilidad es del equipo, no del turno.]]></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rabajo-en-equipo-y-coordinacion-entre-turnos"/>
              </a:rPr>
              <a:t><![CDATA[Trabajo en equipo y coordinación entre tu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lo que sabes]]></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Imagina que llegas al turno de tarde y el parte de mañana está en blanco: ni un dato anotado. ¿Qué haces? ¿Cómo evitas que se repita? ¿Qué le dirías al responsable?]]></a:t>
            </a:r>
          </a:p>
        </p:txBody>
      </p:sp>
      <p:sp>
        <p:nvSpPr>
          <p:cNvPr id="9" name=""/>
          <p:cNvSpPr txBox="1"/>
          <p:nvPr/>
        </p:nvSpPr>
        <p:spPr>
          <a:xfrm>
            <a:off x="514350" y="269557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No improvises: pregunta a los compañeros de mañana qué había pendiente, anótalo tú, y propón al responsable que el parte sea obligatorio y firmado. El problema no es la falta de información: es la falta de procedimiento.]]></a:t>
            </a:r>
          </a:p>
        </p:txBody>
      </p:sp>
      <p:sp>
        <p:nvSpPr>
          <p:cNvPr id="10"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rabajo-en-equipo-y-coordinacion-entre-turnos"/>
              </a:rPr>
              <a:t><![CDATA[Trabajo en equipo y coordinación entre tu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56]]></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traspaso de turno son 5 datos anotados, no un resumen de palabr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gla de los 90 segundos: un parte bien hecho es breve y completo.]]></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decir «no lo tenemos», consulta al hub: las otras 3 tiendas son tu almacén.]]></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serva nominal protege al cliente y al equipo: nombre, producto y plazo registrado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rabajo-en-equipo-y-coordinacion-entre-turnos"/>
              </a:rPr>
              <a:t><![CDATA[Trabajo en equipo y coordinación entre tu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56]]></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roles se comparten entre turnos: cambia el ejecutor, no la función.]]></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o no lo hice yo» no existe en un equipo que funciona: la responsabilidad es colectiva.]]></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liente no sabe de turnos: sabe si la empresa le da una respuesta coherente o contradictori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trabajo en equipo y coordina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rabajo-en-equipo-y-coordinacion-entre-turnos"/>
              </a:rPr>
              <a:t><![CDATA[Trabajo en equipo y coordinación entre tu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ex-o16-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ex-o16-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ex-o16-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ex-o16-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ex-o16-5]]></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trabajo en equipo y coordina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rabajo-en-equipo-y-coordinacion-entre-turnos"/>
              </a:rPr>
              <a:t><![CDATA[Trabajo en equipo y coordinación entre tu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56]]></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ex-o16-6]]></a:t>
            </a:r>
          </a:p>
        </p:txBody>
      </p:sp>
      <p:sp>
        <p:nvSpPr>
          <p:cNvPr id="8" name=""/>
          <p:cNvSpPr txBox="1"/>
          <p:nvPr/>
        </p:nvSpPr>
        <p:spPr>
          <a:xfrm>
            <a:off x="514350" y="15716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Bien: dominas el traspaso de turno, la coordinación entre tiendas y los roles compartidos. Practica con un caso real de transferencia bajo supervisión del responsable.]]></a:t>
            </a:r>
          </a:p>
        </p:txBody>
      </p:sp>
      <p:sp>
        <p:nvSpPr>
          <p:cNvPr id="9" name=""/>
          <p:cNvSpPr txBox="1"/>
          <p:nvPr/>
        </p:nvSpPr>
        <p:spPr>
          <a:xfrm>
            <a:off x="514350" y="257175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os 5 datos del traspaso, el procedimiento de transferencia entre tiendas (hub, reserva, plazo, registro) y la lógica de los roles compartidos.]]></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56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2026-10-31T02:41:06Z</dcterms:created>
  <dcterms:modified xsi:type="dcterms:W3CDTF">2026-10-31T02:41:06Z</dcterms:modified>
  <dc:title>Trabajo en equipo y coordinación entre turnos</dc:title>
  <dc:description>Presentación editable del OA «Trabajo en equipo y coordinación entre turnos». Enlace: https://pinturasespecializadas.lumbre.lat/object/trabajo-en-equipo-y-coordinacion-entre-turnos</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