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écnicas de venta para profesionales del sector»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 Los cuatro perfiles y qué cambia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Contratista: compra por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a con plazos ajustados y volúmenes que varían de una obra a otra. Le importan la disponibilidad, el precio del conjunto y que el pedido llegue completo. Pregunta por la obra, el calendario y quién recep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 Los cuatro perfiles y qué cambia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intor profesional: vive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importan el rendimiento, el comportamiento del producto, la compatibilidad con lo que ya hay y la repetibilidad del color. Pregunta por el soporte, el sistema previo y su experiencia con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 Los cuatro perfiles y qué cambia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Arquitecto o aparejador: especifica para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soluciones que aplicará un tercero. Necesita fichas técnicas, prestaciones declaradas y coherencia con el pliego. Pregunta por documento, sistema y plazos de suministro, no por tu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 Los cuatro perfiles y qué cambia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Hotel, comunidad o mantenedor: contin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de forma recurrente y con interrupciones. Le importan la continuidad del producto, el mantenimiento y la respuesta ante incidencias. Pregunta por historial, referencias y quién atiende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 Del perfil a la propuesta: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Escuchar la obra, no solo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hablar de referencias, pregunta qué se va a pintar, sobre qué soporte, en qué condiciones y para cuándo. Un profesional detecta enseguida si le escuchas o si le vendes lo que tienes en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 Del perfil a la propuesta: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Comprobar el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aislado no existe: hay preparación, imprimación y acabado. Si el cliente solo pide la pintura, confirma qué hay debajo y si el sistema es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 Del perfil a la propuesta: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Calcular cantidades y log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dimiento teórico, número de manos, merma y formato. Después, existencias, plazo de entrega y qué ocurre si falta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 Del perfil a la propuesta: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el pedido, las referencias, los formatos, la fecha y el lugar de entrega. La confirmación evita el error más caro: el pedido correcto que se apunt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 Tipos de profesionales del sector: contratistas, pintores, arquitectos y diseñadores, cada uno con necesidades y criterios de compra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 Tipos de profesionales del sector: contratistas, pintores, arquitectos y diseñadores, cada uno con necesidades y criterios de compra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fesion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quema de cuatro bloques: perfil y obra, sistema completo, cantidades y logística, condiciones y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quema didáctico: de la necesidad del profesional a la propuesta. Los cuatro bloques son un método de trabajo, no un programa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 Proceso de venta B2B en embudo: desde la prospección inicial hasta el cierre y fidelización d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 Proceso de venta B2B en embudo: desde la prospección inicial hasta el cierre y fidelización d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atos que hay que confirmar antes de ofrece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atos que hay que confirmar antes de ofrece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especificaciones técnicas y los plazos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rquitectos son especificadores: necesitan fichas técnicas precisas, cumplimiento de normativa y entregas puntuales para no retrasar la obra. El precio importa, pero no es su criterio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usca precio competitivo y stock inmediato → Contrat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alora consistencia de color y acabado premium → Pintor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ecesita fichas técnicas y cumplimiento normativo → Arquit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ra por lotes grandes para múltiples obras → Contrat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quiere muestras físicas antes de decidir → Arquit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fiere productos con bajo olor y secado rápido → Pintor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rfil tiene prioridades distintas: el contratista optimiza coste y logística, el pintor busca calidad de acabado y el arquitecto necesita respaldo técnico para sus especif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ecesito 300 L para el lunes» → Comprobar existencias reales, entrega y alternativa antes 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o tiene que aguantar en fachada de costa» → Revisar sistema, preparación y exposición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lo dejas al mismo precio que el año pasado?» → Consultar las condiciones vigentes del cliente,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olor no me coincide entre botes» → Revisar lote, base y registro del color antes de repetir l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obra se retrasa, necesito cambiarlo» → Aplicar la política de cambios vigente y registrar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de perfiles y de propuesta: cada necesidad se responde con un dato verificable, no con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delización en el sector profesional se basa en la confianza técnica. Cuando un proveedor aporta conocimiento (fichas, recomendaciones, visitas a obra), el profesional percibe un valor añadido que va más allá del precio y dificulta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scribe una situación real en la que hayas perdido una venta por no adaptar tu discurso al perfil del profesional. ¿Qué habrías hecho diferente conociendo los tres pasos del proceso de venta B2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existencias reales antes de prometer entrega par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líneas 0, 2 y 4 prometen sin dato verificable. Las líneas 1 y 3 son prácticas correctas: comprobar y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venta-para-profesionales-del-sect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epara la propuesta para un pintor que debe repintar la fachada de un hotel en dos semanas: qué preguntas, qué sistema propones, cómo calculas la cantidad y qué dejas por escrito. No inventes descuentos ni plazos: indica dónde los consult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al vender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a por obra y de forma recurrente: pesan la confianza técnica, la disponibilidad y el 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hay que confirmar antes de ofrece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uento aplicable, plazo de pago, entrega y portes, y política de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vender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esultado depende de la preparación y de la imprimación: el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firm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s, formatos, cantidades, fecha, lugar de entrega y condiciones apl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no conoces la condición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ultarla con el responsable antes de promet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venta-para-profesionales-del-sect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04" r:id="rId1"/>
    <p:sldLayoutId id="2482439205" r:id="rId2"/>
    <p:sldLayoutId id="2482439206" r:id="rId3"/>
    <p:sldLayoutId id="24824392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b6664bc0211ceb1fe282b078ec25e727a7922eeca9d97b1.jpg"/>
  <Relationship Id="rId3" Type="http://schemas.openxmlformats.org/officeDocument/2006/relationships/hyperlink" Target="https://pinturasespecializadas.lumbre.lat/object/tecnicas-de-venta-para-profesionales-del-sect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tecnicas-de-venta-para-profesionales-del-sector" TargetMode="External"/>
  <Relationship Id="rId4" Type="http://schemas.openxmlformats.org/officeDocument/2006/relationships/hyperlink" Target="https://pinturasespecializadas.lumbre.lat/object/tecnicas-de-venta-para-profesionales-del-secto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fesional3.jpg"/>
  <Relationship Id="rId3" Type="http://schemas.openxmlformats.org/officeDocument/2006/relationships/hyperlink" Target="https://pinturasespecializadas.lumbre.lat/object/tecnicas-de-venta-para-profesionales-del-sector" TargetMode="External"/>
  <Relationship Id="rId4" Type="http://schemas.openxmlformats.org/officeDocument/2006/relationships/hyperlink" Target="https://pinturasespecializadas.lumbre.lat/object/tecnicas-de-venta-para-profesionales-del-sector"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tecnicas-de-venta-para-profesionales-del-sector" TargetMode="External"/>
  <Relationship Id="rId4" Type="http://schemas.openxmlformats.org/officeDocument/2006/relationships/hyperlink" Target="https://pinturasespecializadas.lumbre.lat/object/tecnicas-de-venta-para-profesionales-del-secto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hyperlink" Target="https://pinturasespecializadas.lumbre.lat/object/tecnicas-de-venta-para-profesionales-del-sector" TargetMode="External"/>
  <Relationship Id="rId4"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venta-para-profesionales-del-sec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fesion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ct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venta-para-profesionales-del-sect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Estrategias especializadas para atender contratistas, pintores, arquitectos y diseñadores. Aprende a gestionar programas profesionales, descuentos por volumen y asesoramiento técnico que fidelizan al comprador del secto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ategias especializadas para atender contratistas, pintores, arquitectos y diseñadores. Aprende a gestionar programas profesionales, descuentos por volumen y asesoramiento técnico que fidelizan al comprador del se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as · B2B · profesionales · pintura · contratistas · arquitectos · descuentos · asesoria-tecn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cnicas de venta para profesionales del sect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fesional no compra «un bote de pintura»: compra un sistema que tiene que funcionar en una obra, con un plazo y un resultado delante del cliente final. Por eso la venta profesional se juega menos en el precio y más en la confianza técnica, la disponibilidad y el cumplimiento de lo prometi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cnicas de venta para profesionales del sect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escribe ningún programa comercial concreto de Pinturas Especializadas. Enseña a entrevistar, diagnosticar la necesidad, construir una propuesta completa y confirmarla por escrito. Las condiciones aplicables —descuentos, plazos, entregas— son las vigentes y autorizadas en cada momento; si no las conoces, se consul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1 — Los cuatro perfiles y qué cambia en cada un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atista: compra por obr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 con plazos ajustados y volúmenes que varían de una obra a otra. Le importan la disponibilidad, el precio del conjunto y que el pedido llegue completo. Pregunta por la obra, el calendario y quién recepci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1 — Los cuatro perfiles y qué cambia en cada un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ntor profesional: vive del acabad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importan el rendimiento, el comportamiento del producto, la compatibilidad con lo que ya hay y la repetibilidad del color. Pregunta por el soporte, el sistema previo y su experiencia con la refer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1 — Los cuatro perfiles y qué cambia en cada un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quitecto o aparejador: especifica para otr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soluciones que aplicará un tercero. Necesita fichas técnicas, prestaciones declaradas y coherencia con el pliego. Pregunta por documento, sistema y plazos de suministro, no por tu descu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1 — Los cuatro perfiles y qué cambia en cada un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tel, comunidad o mantenedor: continuidad]]></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de forma recurrente y con interrupciones. Le importan la continuidad del producto, el mantenimiento y la respuesta ante incidencias. Pregunta por historial, referencias y quién atiende la urg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2 — Del perfil a la propuesta: cuatro paso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r la obra, no solo el product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hablar de referencias, pregunta qué se va a pintar, sobre qué soporte, en qué condiciones y para cuándo. Un profesional detecta enseguida si le escuchas o si le vendes lo que tienes en el almacé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2 — Del perfil a la propuesta: cuatro paso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r el sistema comple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aislado no existe: hay preparación, imprimación y acabado. Si el cliente solo pide la pintura, confirma qué hay debajo y si el sistema es compat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2 — Del perfil a la propuesta: cuatro paso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lcular cantidades y logístic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miento teórico, número de manos, merma y formato. Después, existencias, plazo de entrega y qué ocurre si falta una refere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2 — Del perfil a la propuesta: cuatro paso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firmar por escri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el pedido, las referencias, los formatos, la fecha y el lugar de entrega. La confirmación evita el error más caro: el pedido correcto que se apuntó m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cnicas de venta para profesionales del sector]]></a:t>
            </a:r>
          </a:p>
        </p:txBody>
      </p:sp>
      <p:pic>
        <p:nvPicPr>
          <p:cNvPr id="3" name="" descr="Figura 1 — Tipos de profesionales del sector: contratistas, pintores, arquitectos y diseñadores, cada uno con necesidades y criterios de compra distintos.">
            <a:hlinkClick r:id="rId3" tooltip="Figura 1 — Tipos de profesionales del sector: contratistas, pintores, arquitectos y diseñadores, cada uno con necesidades y criterios de compra distinto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 Tipos de profesionales del sector: contratistas, pintores, arquitectos y diseñadores, cada uno con necesidades y criterios de compra distin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venta-para-profesionales-del-secto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cnicas de venta para profesionales del sector]]></a:t>
            </a:r>
          </a:p>
        </p:txBody>
      </p:sp>
      <p:pic>
        <p:nvPicPr>
          <p:cNvPr id="3" name="" descr="Esquema de cuatro bloques: perfil y obra, sistema completo, cantidades y logística, condiciones y constancia.">
            <a:hlinkClick r:id="rId3" tooltip="Esquema de cuatro bloques: perfil y obra, sistema completo, cantidades y logística, condiciones y constanci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quema didáctico: de la necesidad del profesional a la propuesta. Los cuatro bloques son un método de trabajo, no un programa comerci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venta-para-profesionales-del-sector"/>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cnicas de venta para profesionales del sector]]></a:t>
            </a:r>
          </a:p>
        </p:txBody>
      </p:sp>
      <p:pic>
        <p:nvPicPr>
          <p:cNvPr id="3" name="" descr="Figura 3 — Proceso de venta B2B en embudo: desde la prospección inicial hasta el cierre y fidelización del profesional.">
            <a:hlinkClick r:id="rId3" tooltip="Figura 3 — Proceso de venta B2B en embudo: desde la prospección inicial hasta el cierre y fidelización del profesion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 Proceso de venta B2B en embudo: desde la prospección inicial hasta el cierre y fidelización del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venta-para-profesionales-del-secto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que hay que confirmar antes de ofrecer condi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43100"/>
                <a:gridCol w="2609850"/>
                <a:gridCol w="3562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aplicable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cliente y condiciones autoriz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ofrece una cifra: se consulta a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aprobadas y registro con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omete un aplaz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 real y logí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a una horquilla y se confirma antes de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que hay que confirmar antes de ofrecer condi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43100"/>
                <a:gridCol w="2609850"/>
                <a:gridCol w="3562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es y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de reparto vig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lcula antes de confirma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 y 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antes de la venta, n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de l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s disponibles, no solo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ueba y, si falta, se propone alternativa o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sort]]></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t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refl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err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l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ncipal criterio de compra de un arquitecto al especificar pinturas?]]></a:t>
            </a:r>
          </a:p>
        </p:txBody>
      </p:sp>
      <p:sp>
        <p:nvSpPr>
          <p:cNvPr id="8"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más bajo disponible]]></a:t>
            </a:r>
          </a:p>
        </p:txBody>
      </p:sp>
      <p:sp>
        <p:nvSpPr>
          <p:cNvPr id="9"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especificaciones técnicas y los plazos de entrega]]></a:t>
            </a:r>
          </a:p>
        </p:txBody>
      </p:sp>
      <p:sp>
        <p:nvSpPr>
          <p:cNvPr id="10"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ercanía de la tienda a su estudio]]></a:t>
            </a:r>
          </a:p>
        </p:txBody>
      </p:sp>
      <p:sp>
        <p:nvSpPr>
          <p:cNvPr id="11"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lor de moda en redes soci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racterística en el perfil profesional al que corresponde principalmente.]]></a:t>
            </a:r>
          </a:p>
        </p:txBody>
      </p:sp>
      <p:sp>
        <p:nvSpPr>
          <p:cNvPr id="8"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9"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atista]]></a:t>
            </a:r>
          </a:p>
        </p:txBody>
      </p:sp>
      <p:sp>
        <p:nvSpPr>
          <p:cNvPr id="10"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ntor profesional]]></a:t>
            </a:r>
          </a:p>
        </p:txBody>
      </p:sp>
      <p:sp>
        <p:nvSpPr>
          <p:cNvPr id="11"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rquitecto]]></a:t>
            </a:r>
          </a:p>
        </p:txBody>
      </p:sp>
      <p:sp>
        <p:nvSpPr>
          <p:cNvPr id="12"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usca precio competitivo y stock inmediato]]></a:t>
            </a:r>
          </a:p>
        </p:txBody>
      </p:sp>
      <p:sp>
        <p:nvSpPr>
          <p:cNvPr id="13"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ora consistencia de color y acabado premium]]></a:t>
            </a:r>
          </a:p>
        </p:txBody>
      </p:sp>
      <p:sp>
        <p:nvSpPr>
          <p:cNvPr id="14"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ecesita fichas técnicas y cumplimiento normativ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a por lotes grandes para múltiples ob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quiere muestras físicas antes de decidi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fiere productos con bajo olor y secado rápi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necesidad del profesional con la respuesta adecuada de la tienda.]]></a:t>
            </a:r>
          </a:p>
        </p:txBody>
      </p:sp>
      <p:sp>
        <p:nvSpPr>
          <p:cNvPr id="8"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9" name=""/>
          <p:cNvSpPr txBox="1"/>
          <p:nvPr/>
        </p:nvSpPr>
        <p:spPr>
          <a:xfrm>
            <a:off x="514350" y="2276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ecesito 300 L para el lune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o tiene que aguantar en fachada de costa»]]></a:t>
            </a:r>
          </a:p>
        </p:txBody>
      </p:sp>
      <p:sp>
        <p:nvSpPr>
          <p:cNvPr id="11"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 lo dejas al mismo precio que el año pasado?»]]></a:t>
            </a:r>
          </a:p>
        </p:txBody>
      </p:sp>
      <p:sp>
        <p:nvSpPr>
          <p:cNvPr id="12"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olor no me coincide entre botes»]]></a:t>
            </a:r>
          </a:p>
        </p:txBody>
      </p:sp>
      <p:sp>
        <p:nvSpPr>
          <p:cNvPr id="13"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obra se retrasa, necesito cambiarlo»]]></a:t>
            </a:r>
          </a:p>
        </p:txBody>
      </p:sp>
      <p:sp>
        <p:nvSpPr>
          <p:cNvPr id="14"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314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sistema, preparación y exposición antes de recomend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 las condiciones vigentes del cliente, sin improvis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lote, base y registro del color antes de repetir la mezcl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la política de cambios vigente y registrar el acuerdo]]></a:t>
            </a:r>
          </a:p>
        </p:txBody>
      </p:sp>
      <p:sp>
        <p:nvSpPr>
          <p:cNvPr id="10" name=""/>
          <p:cNvSpPr txBox="1"/>
          <p:nvPr/>
        </p:nvSpPr>
        <p:spPr>
          <a:xfrm>
            <a:off x="628650" y="2276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existencias reales, entrega y alternativa antes de confirm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intor profesional que recibe asesoramiento técnico gratuito tiene menos probabilidad de cambiar de proveedor.]]></a:t>
            </a:r>
          </a:p>
        </p:txBody>
      </p:sp>
      <p:sp>
        <p:nvSpPr>
          <p:cNvPr id="8"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9"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3]]></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ribe una situación real en la que hayas perdido una venta por no adaptar tu discurso al perfil del profesional. ¿Qué habrías hecho diferente conociendo los tres pasos del proceso de venta B2B?]]></a:t>
            </a:r>
          </a:p>
        </p:txBody>
      </p:sp>
      <p:sp>
        <p:nvSpPr>
          <p:cNvPr id="8" name=""/>
          <p:cNvSpPr txBox="1"/>
          <p:nvPr/>
        </p:nvSpPr>
        <p:spPr>
          <a:xfrm>
            <a:off x="514350" y="2714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tecta las actuaciones que son un error en la venta a profesionales.]]></a:t>
            </a:r>
          </a:p>
        </p:txBody>
      </p:sp>
      <p:sp>
        <p:nvSpPr>
          <p:cNvPr id="8"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un descuento porque el cliente dice que en otra tienda se lo hacen.]]></a:t>
            </a:r>
          </a:p>
        </p:txBody>
      </p:sp>
      <p:sp>
        <p:nvSpPr>
          <p:cNvPr id="9"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existencias reales antes de prometer entrega para el lunes.]]></a:t>
            </a:r>
          </a:p>
        </p:txBody>
      </p:sp>
      <p:sp>
        <p:nvSpPr>
          <p:cNvPr id="10"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nder solo el acabado cuando el cliente no ha preparado el sopo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irmar por escrito referencias, formatos, fecha y lugar de entreg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ter un plazo de pago sin consultar las condiciones aprobad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3]]></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 la propuesta para un pintor que debe repintar la fachada de un hotel en dos semanas: qué preguntas, qué sistema propones, cómo calculas la cantidad y qué dejas por escrito. No inventes descuentos ni plazos: indica dónde los consultarías.]]></a:t>
            </a:r>
          </a:p>
        </p:txBody>
      </p:sp>
      <p:sp>
        <p:nvSpPr>
          <p:cNvPr id="8" name=""/>
          <p:cNvSpPr txBox="1"/>
          <p:nvPr/>
        </p:nvSpPr>
        <p:spPr>
          <a:xfrm>
            <a:off x="514350" y="30575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stock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or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de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it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s téc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eñ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ten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imprimación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s, formato, fech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venta-para-profesionales-del-sector"/>
              </a:rPr>
              <a:t><![CDATA[Abrir el juego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a los conceptos clave de la venta profesiona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al vender a un profesio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a los conceptos clave de la venta profesional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a por obra y de forma recurrente: pesan la confianza técnica, la disponibilidad y el cumpl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a los conceptos clave de la venta profesiona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hay que confirmar antes de ofrecer condici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a los conceptos clave de la venta profesional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uento aplicable, plazo de pago, entrega y portes, y política de cambi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a los conceptos clave de la venta profesiona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vender el acab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a los conceptos clave de la venta profesional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esultado depende de la preparación y de la imprimación: el sistema comple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a los conceptos clave de la venta profesiona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firma por escri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a los conceptos clave de la venta profesional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s, formatos, cantidades, fecha, lugar de entrega y condiciones aplicad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a los conceptos clave de la venta profesiona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no conoces la condición aplic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a los conceptos clave de la venta profesional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ultarla con el responsable antes de prometer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venta-para-profesionales-del-sector"/>
              </a:rPr>
              <a:t><![CDATA[Técnicas de venta par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a un profesional es comprometerse con un resultado que se ve en la obra. Escucha la obra, comprueba el sistema completo, calcula con datos y confirma por escrito. Las condiciones comerciales se consultan y se aplican, no se improvisan. Si dominas esa secuencia, el profesional vuelve aunque otro le ofrezca un euro men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2026-10-31T05:02:11Z</dcterms:created>
  <dcterms:modified xsi:type="dcterms:W3CDTF">2026-10-31T05:02:11Z</dcterms:modified>
  <dc:title>Técnicas de venta para profesionales del sector</dc:title>
  <dc:description>Presentación editable del OA «Técnicas de venta para profesionales del sector». Enlace: https://pinturasespecializadas.lumbre.lat/object/tecnicas-de-venta-para-profesionales-del-sector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