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presProps" Target="presProps.xml"/>
  <Relationship Id="rId59" Type="http://schemas.openxmlformats.org/officeDocument/2006/relationships/viewProps" Target="viewProps.xml"/>
  <Relationship Id="rId6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Carlos Cast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venta-cruzada-y-recomendacion-de-complementos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tecnicas-de-venta-cruzada-y-recomendacion-de-complementos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Técnicas de venta cruzada y recomendación de complementos» (2 de 3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Técnicas de venta cruzada y recomendación de complementos» (3 de 3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deteccion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Detección de oportunidad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Tabla de oportunidades frecuentes: producto principal, complemento y pregunta clav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venta-cruzada-y-recomendacion-de-complementos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Oportunidades frecuent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venta-cruzada-y-recomendacion-de-complementos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Oportunidades frecuent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venta-cruzada-y-recomendacion-de-complementos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Disolvente, lija y brocha específ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Con esmalte se recomienda disolvente para limpiar, lija para preparar y brocha específica para aplic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2: detección de oportunidad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tecnicas-de-venta-cruzada-y-recomendacion-de-complementos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3 — Recomendación sin presión» (2 de 2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recomendacion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Recomendación sin pres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Cuatro pasos de la recomendación: explicar, dar opciones, respetar y agradece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venta-cruzada-y-recomendacion-de-complementos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ofrecer complement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4: Paso 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xplicar beneficio: no digas "¿quieres esto también?". Di: "Para que el trabajo quede mejor, te recomiendo..."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venta-cruzada-y-recomendacion-de-complementos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ofrecer complement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4: Paso 2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Dar opciones: ofrece 2-3 alternativas según presupuesto. No impongas una sol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venta-cruzada-y-recomendacion-de-complementos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ofrecer complement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4: Paso 3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Respetar decisión: si el cliente dice no, no insistas. La venta cruzada es sugerir, no oblig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venta-cruzada-y-recomendacion-de-complementos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ofrecer complement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4: Paso 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Agradecer: agradezcas o no la compra, despídete con amabilidad. La relación continú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venta-cruzada-y-recomendacion-de-complementos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. Si el cliente dice no, se respeta la decisión. La venta cruzada es sugerir, no oblig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3: recomendación sin pres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tecnicas-de-venta-cruzada-y-recomendacion-de-complementos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soluciones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Soluciones complet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Ventajas de ofrecer soluciones completas: ahorro, calidad, satisfac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venta-cruzada-y-recomendacion-de-complementos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onstruir soluciones complet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4: Paso 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Identificar el proyecto del cliente: qué va a hacer, en qué superficie, en qué condicion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venta-cruzada-y-recomendacion-de-complementos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onstruir soluciones complet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4: Paso 2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istar los productos necesarios: principal, preparación, aplicación, limpiez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venta-cruzada-y-recomendacion-de-complementos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onstruir soluciones complet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4: Paso 3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Ofrecer el paquete completo: "Para tu proyecto necesitas X, Y y Z"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venta-cruzada-y-recomendacion-de-complementos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onstruir soluciones complet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4: Paso 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xplicar el beneficio de cada complemento: "X sirve para..., Y te ayuda a..., Z evita..."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venta-cruzada-y-recomendacion-de-complementos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necesar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objetivo es que el cliente tenga todo lo necesario para su trabajo, sin tener que volver a la tien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4: soluciones complet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tecnicas-de-venta-cruzada-y-recomendacion-de-complementos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5 — Ejemplos prácticos» (2 de 2)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Explicar el beneficio del complemento → Recomend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Dar opciones según presupuesto → Recomend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Respetar la decisión del cliente → Cierr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Agradecer la compra → Cierr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Identificar el proyecto del cliente → Detec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Listar productos necesarios → Detec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s tareas se clasifican según la fase: detección (identificar proyecto, listar productos), recomendación (explicar beneficio, dar opciones) y cierre (respetar decisión, agradecer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tecnicas-de-venta-cruzada-y-recomendacion-de-complementos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Clasificar» (2 de 2)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Pintura interior → Rodillo y broch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malte → Disolven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rniz → Brocha de cerdas natural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rimación → Lij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tabla de oportunidades indica el complemento habitual para cada producto princip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tecnicas-de-venta-cruzada-y-recomendacion-de-complementos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5 · Relacionar» (2 de 2)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No se detectan oportunidades de venta cruzada, el cliente puede volver por complementos olvidad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No se detectan oportunidades: pintura exterior requiere imprimación, rodillo de pelo largo, etc. El cliente puede volver por complementos olvidad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s 2 y 4: detección de oportunidades y soluciones complet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tecnicas-de-venta-cruzada-y-recomendacion-de-complementos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Repaso activo · Memoria de complement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venta-cruzada-y-recomendacion-de-complementos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 de memoria: Repaso activo · Memoria de complement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venta-cruzada-y-recomendacion-de-complementos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es la venta cruzad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Sugerir complementos útiles sin presion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venta-cruzada-y-recomendacion-de-complementos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uántas opciones ofrecer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2-3 alternativas según presupues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venta-cruzada-y-recomendacion-de-complementos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hacer si el cliente dice n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Respetar y agradece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venta-cruzada-y-recomendacion-de-complementos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se recomienda con pintura interior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Brochas, rodillos y cinta de carroc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venta-cruzada-y-recomendacion-de-complementos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4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se recomienda con esmalt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Disolvente, lija y brocha específ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venta-cruzada-y-recomendacion-de-complementos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5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uál es el objetivo de la venta cruzad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Que el cliente tenga todo lo necesario para su trabaj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venta-cruzada-y-recomendacion-de-complementos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6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Revisión rápi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7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venta-cruzada-y-recomendacion-de-complementos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Revisión rápida» (2 de 2)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ara dominar este tema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9133" r:id="rId1"/>
    <p:sldLayoutId id="2482439134" r:id="rId2"/>
    <p:sldLayoutId id="2482439135" r:id="rId3"/>
    <p:sldLayoutId id="2482439136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303644f82cc42c4b448fea14b6d145161104760b94a804161.jpg"/>
  <Relationship Id="rId3" Type="http://schemas.openxmlformats.org/officeDocument/2006/relationships/hyperlink" Target="https://pinturasespecializadas.lumbre.lat/object/tecnicas-de-venta-cruzada-y-recomendacion-de-complementos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ruzada-y-recomendacion-de-complementos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ruzada-y-recomendacion-de-complementos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ruzada-y-recomendacion-de-complementos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ruzada-y-recomendacion-de-complementos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ruzada-y-recomendacion-de-complementos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ruzada-y-recomendacion-de-complementos" TargetMode="Externa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ruzada-y-recomendacion-de-complementos" TargetMode="Externa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deteccion2.jpg"/>
  <Relationship Id="rId3" Type="http://schemas.openxmlformats.org/officeDocument/2006/relationships/hyperlink" Target="https://pinturasespecializadas.lumbre.lat/object/tecnicas-de-venta-cruzada-y-recomendacion-de-complementos" TargetMode="External"/>
  <Relationship Id="rId4" Type="http://schemas.openxmlformats.org/officeDocument/2006/relationships/hyperlink" Target="https://pinturasespecializadas.lumbre.lat/object/tecnicas-de-venta-cruzada-y-recomendacion-de-complementos" TargetMode="External"/>
  <Relationship Id="rId5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ruzada-y-recomendacion-de-complementos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ruzada-y-recomendacion-de-complementos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ruzada-y-recomendacion-de-complementos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ruzada-y-recomendacion-de-complementos" TargetMode="Externa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ruzada-y-recomendacion-de-complementos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recomendacion5.jpg"/>
  <Relationship Id="rId3" Type="http://schemas.openxmlformats.org/officeDocument/2006/relationships/hyperlink" Target="https://pinturasespecializadas.lumbre.lat/object/tecnicas-de-venta-cruzada-y-recomendacion-de-complementos" TargetMode="External"/>
  <Relationship Id="rId4" Type="http://schemas.openxmlformats.org/officeDocument/2006/relationships/hyperlink" Target="https://pinturasespecializadas.lumbre.lat/object/tecnicas-de-venta-cruzada-y-recomendacion-de-complementos" TargetMode="External"/>
  <Relationship Id="rId5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ruzada-y-recomendacion-de-complementos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ruzada-y-recomendacion-de-complementos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ruzada-y-recomendacion-de-complementos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ruzada-y-recomendacion-de-complementos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ruzada-y-recomendacion-de-complementos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ruzada-y-recomendacion-de-complementos" TargetMode="Externa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soluciones6.jpg"/>
  <Relationship Id="rId3" Type="http://schemas.openxmlformats.org/officeDocument/2006/relationships/hyperlink" Target="https://pinturasespecializadas.lumbre.lat/object/tecnicas-de-venta-cruzada-y-recomendacion-de-complementos" TargetMode="External"/>
  <Relationship Id="rId4" Type="http://schemas.openxmlformats.org/officeDocument/2006/relationships/hyperlink" Target="https://pinturasespecializadas.lumbre.lat/object/tecnicas-de-venta-cruzada-y-recomendacion-de-complementos" TargetMode="External"/>
  <Relationship Id="rId5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ruzada-y-recomendacion-de-complementos" TargetMode="Externa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ruzada-y-recomendacion-de-complementos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ruzada-y-recomendacion-de-complementos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ruzada-y-recomendacion-de-complementos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ruzada-y-recomendacion-de-complementos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ruzada-y-recomendacion-de-complementos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ruzada-y-recomendacion-de-complementos" TargetMode="Externa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ruzada-y-recomendacion-de-complementos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ruzada-y-recomendacion-de-complementos" TargetMode="External"/>
  <Relationship Id="rId3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ruzada-y-recomendacion-de-complementos" TargetMode="External"/>
  <Relationship Id="rId3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ruzada-y-recomendacion-de-complementos" TargetMode="Externa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ruzada-y-recomendacion-de-complementos" TargetMode="External"/>
  <Relationship Id="rId3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ruzada-y-recomendacion-de-complementos" TargetMode="External"/>
  <Relationship Id="rId3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ruzada-y-recomendacion-de-complementos" TargetMode="Externa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ruzada-y-recomendacion-de-complementos" TargetMode="External"/>
  <Relationship Id="rId3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ruzada-y-recomendacion-de-complementos" TargetMode="External"/>
  <Relationship Id="rId3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ruzada-y-recomendacion-de-complementos" TargetMode="External"/>
  <Relationship Id="rId3" Type="http://schemas.openxmlformats.org/officeDocument/2006/relationships/hyperlink" Target="https://pinturasespecializadas.lumbre.lat/object/tecnicas-de-venta-cruzada-y-recomendacion-de-complementos" TargetMode="External"/>
  <Relationship Id="rId4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ruzada-y-recomendacion-de-complementos" TargetMode="External"/>
  <Relationship Id="rId3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ruzada-y-recomendacion-de-complementos" TargetMode="External"/>
  <Relationship Id="rId3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ruzada-y-recomendacion-de-complementos" TargetMode="External"/>
  <Relationship Id="rId3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ruzada-y-recomendacion-de-complementos" TargetMode="External"/>
  <Relationship Id="rId3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ruzada-y-recomendacion-de-complementos" TargetMode="External"/>
  <Relationship Id="rId3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ruzada-y-recomendacion-de-complementos" TargetMode="External"/>
  <Relationship Id="rId3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ruzada-y-recomendacion-de-complementos" TargetMode="External"/>
  <Relationship Id="rId3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ruzada-y-recomendacion-de-complementos" TargetMode="External"/>
  <Relationship Id="rId3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ruzada-y-recomendacion-de-complementos" TargetMode="External"/>
  <Relationship Id="rId3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ruzada-y-recomendacion-de-complementos" TargetMode="External"/>
  <Relationship Id="rId3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ruzada-y-recomendacion-de-complementos" TargetMode="External"/>
  <Relationship Id="rId3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ruzada-y-recomendacion-de-complementos" TargetMode="External"/>
  <Relationship Id="rId3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ruzada-y-recomendacion-de-complementos" TargetMode="External"/>
  <Relationship Id="rId3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ruzada-y-recomendacion-de-complementos" TargetMode="External"/>
  <Relationship Id="rId3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ruzada-y-recomendacion-de-complementos" TargetMode="Externa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ruzada-y-recomendacion-de-complementos" TargetMode="External"/>
  <Relationship Id="rId3" Type="http://schemas.openxmlformats.org/officeDocument/2006/relationships/notesSlide" Target="../notesSlides/notesSlide5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écnica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ent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ruzad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comendació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mplemento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rlos Castr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inturasespecializadas.lumbre.lat/object/tecnicas-de-venta-cruzada-y-recomendacion-de-complementos"/>
              </a:rPr>
              <a:t><![CDATA[Ver el OA en pinturasespecializadas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619250"/>
            <a:ext cx="3105150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ruzada-y-recomendacion-de-complementos"/>
              </a:rPr>
              <a:t><![CDATA[Técnicas de venta cruzada y recomendación de complemen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ntificar productos complementarios relevantes para cada compra y sugerirlos de forma natural y útil, mejorando la experiencia del client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 detectar oportunidades de venta complementaria sin presionar al cliente, ofreciendo soluciones completas y útile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7147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Carlos Castro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ruzada-y-recomendacion-de-complementos"/>
              </a:rPr>
              <a:t><![CDATA[Técnicas de venta cruzada y recomendación de complemen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ventas · atencion-cliente · recomendacion · complementos · asesoramiento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écnicas de venta cruzada y recomendación de complementos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ruzada-y-recomendacion-de-complementos"/>
              </a:rPr>
              <a:t><![CDATA[Técnicas de venta cruzada y recomendación de complemen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5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2533650"/>
            <a:ext cx="8115300" cy="1495425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2533650"/>
            <a:ext cx="38100" cy="1495425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 lección sirve al encargado de tienda que quiere mejorar las técnicas de venta cruzada y recomendación de complementos. También al empleado que atiende en mostrador y quiere ofrecer soluciones completas sin presionar al client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260985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poder hacer al terminar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019425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ntificar productos complementarios relevantes para cada compra y sugerirlos de forma natural y útil, mejorando la experiencia del client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écnicas de venta cruzada y recomendación de complementos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ruzada-y-recomendacion-de-complementos"/>
              </a:rPr>
              <a:t><![CDATA[Técnicas de venta cruzada y recomendación de complemen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o verificado: lo que indican los principios de venta consultiv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ena práctica: lo que se hace habitualmente en el sector del retail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ón pendiente: lo que la empresa debe confirmar internamente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 didáctico: ejemplos ficticios para practica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écnicas de venta cruzada y recomendación de complementos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ruzada-y-recomendacion-de-complementos"/>
              </a:rPr>
              <a:t><![CDATA[Técnicas de venta cruzada y recomendación de complemen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5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67652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67652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pendencia interna pendient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22383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 lección distingue el método general de las decisiones que corresponden a Pinturas Especializadas. Antes de aplicar un umbral, un importe o una facultad, confirma con dirección: Definir qué complementos se recomiendan para cada producto principal. Confirmar qué descuentos se aplican a compras combinadas. Establecer el protocolo de recomendación sin presión. Validar los ejemplos de soluciones completas por tipo de proyecto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— Por qué importa la venta cruzad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ruzada-y-recomendacion-de-complementos"/>
              </a:rPr>
              <a:t><![CDATA[Técnicas de venta cruzada y recomendación de complemen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venta cruzada no es vender más, es vender mejor. Se trata de detectar qué productos complementarios necesita el cliente para completar su trabajo y ofrecérselos antes de que se vaya sin ello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venta cruzada efectiva es consultiva: actúas como asesor, no como vendedor. Tu objetivo es que el cliente tenga éxito en su proyecto, no solo vender má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— Detección de oportunidad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ruzada-y-recomendacion-de-complementos"/>
              </a:rPr>
              <a:t><![CDATA[Técnicas de venta cruzada y recomendación de complemen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 de cerrar la venta, pregúntate: ¿qué complementos necesita el cliente para completar su trabajo? La tabla siguiente resume las oportunidades más frecuent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— Detección de oportunidades]]></a:t>
            </a:r>
          </a:p>
        </p:txBody>
      </p:sp>
      <p:pic>
        <p:nvPicPr>
          <p:cNvPr id="3" name="" descr="Detección de oportunidades">
            <a:hlinkClick r:id="rId3" tooltip="Detección de oportunidades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571750" y="1257300"/>
            <a:ext cx="4000500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Tabla de oportunidades frecuentes: producto principal, complemento y pregunta clave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tecnicas-de-venta-cruzada-y-recomendacion-de-complementos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portunidades frecuent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ruzada-y-recomendacion-de-complementos"/>
              </a:rPr>
              <a:t><![CDATA[Técnicas de venta cruzada y recomendación de complemen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5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952750"/>
        </p:xfrm>
        <a:graphic>
          <a:graphicData uri="http://schemas.openxmlformats.org/drawingml/2006/table">
            <a:tbl>
              <a:tblPr firstRow="1" bandRow="1"/>
              <a:tblGrid>
                <a:gridCol w="2000250"/>
                <a:gridCol w="2971800"/>
                <a:gridCol w="31432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oducto principal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omplemento habitual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egunta clav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intura interi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rochas, rodillos, cin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Tienes brochas y rodillos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mal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isolvente, lija, brocha específic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Necesitas disolvente para limpiar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intura exteri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mprimación, rodillo de pelo larg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Vas a aplicar imprimación antes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arniz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isolvente, brocha de cerdas natural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Tienes brocha de cerdas naturales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portunidades frecuent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ruzada-y-recomendacion-de-complementos"/>
              </a:rPr>
              <a:t><![CDATA[Técnicas de venta cruzada y recomendación de complemen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5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133475"/>
        </p:xfrm>
        <a:graphic>
          <a:graphicData uri="http://schemas.openxmlformats.org/drawingml/2006/table">
            <a:tbl>
              <a:tblPr firstRow="1" bandRow="1"/>
              <a:tblGrid>
                <a:gridCol w="2000250"/>
                <a:gridCol w="2971800"/>
                <a:gridCol w="31432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oducto principal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omplemento habitual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egunta clav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mprim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ija, trapos, disolv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Necesitas lija para preparar el soporte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ruzada-y-recomendacion-de-complementos"/>
              </a:rPr>
              <a:t><![CDATA[Técnicas de venta cruzada y recomendación de complemen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2 — Detección de oportunidad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complemento se recomienda habitualmente con esmalte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Rodillo de pelo cort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371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Disolvente, lija y brocha específic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2752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Imprimación y rodillo de pelo larg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133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Brocha de cerdas naturales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— Recomendación sin pres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ruzada-y-recomendacion-de-complementos"/>
              </a:rPr>
              <a:t><![CDATA[Técnicas de venta cruzada y recomendación de complemen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mendar complementos sigue cuatro pasos ordenados. No se salta ningun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62000" y="195262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r benefici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No digas "¿quieres esto también?". Di: "Para que el trabajo quede mejor, te recomiendo...". El cliente entiende el porqué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908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9908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r opcion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Ofrece 2-3 alternativas según presupuesto. No impongas una sola. El cliente elig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6957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762000" y="36957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etar decisió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i el cliente dice no, no insistas. La venta cruzada es sugerir, no obliga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— Recomendación sin pres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ruzada-y-recomendacion-de-complementos"/>
              </a:rPr>
              <a:t><![CDATA[Técnicas de venta cruzada y recomendación de complemen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radece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Agradezcas o no la compra, despídete con amabilidad. La relación continú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— Recomendación sin presión]]></a:t>
            </a:r>
          </a:p>
        </p:txBody>
      </p:sp>
      <p:pic>
        <p:nvPicPr>
          <p:cNvPr id="3" name="" descr="Recomendación sin presión">
            <a:hlinkClick r:id="rId3" tooltip="Recomendación sin presión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1981200" y="1257300"/>
            <a:ext cx="5181600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uatro pasos de la recomendación: explicar, dar opciones, respetar y agradecer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tecnicas-de-venta-cruzada-y-recomendacion-de-complementos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— Recomendación sin presión · Cómo ofrecer complementos · Paso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ruzada-y-recomendacion-de-complementos"/>
              </a:rPr>
              <a:t><![CDATA[Técnicas de venta cruzada y recomendación de complemen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r beneficio: no digas "¿quieres esto también?". Di: "Para que el trabajo quede mejor, te recomiendo..."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— Recomendación sin presión · Cómo ofrecer complementos · Paso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ruzada-y-recomendacion-de-complementos"/>
              </a:rPr>
              <a:t><![CDATA[Técnicas de venta cruzada y recomendación de complemen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2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r opciones: ofrece 2-3 alternativas según presupuesto. No impongas una sol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— Recomendación sin presión · Cómo ofrecer complementos · Paso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ruzada-y-recomendacion-de-complementos"/>
              </a:rPr>
              <a:t><![CDATA[Técnicas de venta cruzada y recomendación de complemen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3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etar decisión: si el cliente dice no, no insistas. La venta cruzada es sugerir, no obliga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— Recomendación sin presión · Cómo ofrecer complementos · Paso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ruzada-y-recomendacion-de-complementos"/>
              </a:rPr>
              <a:t><![CDATA[Técnicas de venta cruzada y recomendación de complemen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radecer: agradezcas o no la compra, despídete con amabilidad. La relación continú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ruzada-y-recomendacion-de-complementos"/>
              </a:rPr>
              <a:t><![CDATA[Técnicas de venta cruzada y recomendación de complemen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3 — Recomendación sin pres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dadero o falso: Si el cliente dice no al complemento, se debe insistir para convencerl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— Soluciones complet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ruzada-y-recomendacion-de-complementos"/>
              </a:rPr>
              <a:t><![CDATA[Técnicas de venta cruzada y recomendación de complemen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objetivo es que el cliente tenga todo lo necesario para su trabajo. Las ventajas son claras: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62000" y="195262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liente no tiene que volver a la tienda por algo que olvidó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3362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33362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orra tiempo y dinero en viajes adicionale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7051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762000" y="27051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trabajo queda mejor hecho con los materiales adecuados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0861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861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liente queda satisfecho y vuelv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— Soluciones completas]]></a:t>
            </a:r>
          </a:p>
        </p:txBody>
      </p:sp>
      <p:pic>
        <p:nvPicPr>
          <p:cNvPr id="3" name="" descr="Soluciones completas">
            <a:hlinkClick r:id="rId3" tooltip="Soluciones completas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571500" y="1257300"/>
            <a:ext cx="8001000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Ventajas de ofrecer soluciones completas: ahorro, calidad, satisfacción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tecnicas-de-venta-cruzada-y-recomendacion-de-complementos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— Soluciones complet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ruzada-y-recomendacion-de-complementos"/>
              </a:rPr>
              <a:t><![CDATA[Técnicas de venta cruzada y recomendación de complemen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liente no tiene que volver a la tienda por algo que olvidó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orra tiempo y dinero en viajes adicionale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0097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0097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trabajo queda mejor hecho con los materiales adecuados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240982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240982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liente queda satisfecho y vuelv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— Soluciones completas · Construir soluciones completas · Paso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ruzada-y-recomendacion-de-complementos"/>
              </a:rPr>
              <a:t><![CDATA[Técnicas de venta cruzada y recomendación de complemen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ntificar el proyecto del cliente: qué va a hacer, en qué superficie, en qué condicione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— Soluciones completas · Construir soluciones completas · Paso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ruzada-y-recomendacion-de-complementos"/>
              </a:rPr>
              <a:t><![CDATA[Técnicas de venta cruzada y recomendación de complemen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2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r los productos necesarios: principal, preparación, aplicación, limpieza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— Soluciones completas · Construir soluciones completas · Paso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ruzada-y-recomendacion-de-complementos"/>
              </a:rPr>
              <a:t><![CDATA[Técnicas de venta cruzada y recomendación de complemen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3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recer el paquete completo: "Para tu proyecto necesitas X, Y y Z"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— Soluciones completas · Construir soluciones completas · Paso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ruzada-y-recomendacion-de-complementos"/>
              </a:rPr>
              <a:t><![CDATA[Técnicas de venta cruzada y recomendación de complemen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r el beneficio de cada complemento: "X sirve para..., Y te ayuda a..., Z evita..."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ruzada-y-recomendacion-de-complementos"/>
              </a:rPr>
              <a:t><![CDATA[Técnicas de venta cruzada y recomendación de complemen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4 — Soluciones complet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objetivo de la venta cruzada es que el cliente tenga todo lo ____ para su trabajo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— Ejemplos práctico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ruzada-y-recomendacion-de-complementos"/>
              </a:rPr>
              <a:t><![CDATA[Técnicas de venta cruzada y recomendación de complemen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ejemplos siguientes muestran cómo aplicar la venta cruzada en situaciones reale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mplo 1: Cliente compra pintur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Cliente: "Quiero esta pintura blanca para el salón." Empleado: "Perfecto. Para el salón te recomiendo un rodillo de pelo corto para acabado liso, cinta de carrocero para los bordes y una bandeja. ¿Lo añado?"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— Ejemplos práctico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ruzada-y-recomendacion-de-complementos"/>
              </a:rPr>
              <a:t><![CDATA[Técnicas de venta cruzada y recomendación de complemen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5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2533650"/>
            <a:ext cx="8115300" cy="1809750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2533650"/>
            <a:ext cx="38100" cy="1809750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mplo 2: Cliente compra esmalt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Cliente: "Necesito esmalte para la puerta." Empleado: "Bien. Para esmalte necesitas un disolvente específico para limpiar las herramientas y una brocha de cerdas sintéticas. ¿Te lo preparo todo?"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260985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jemplo 2: Cliente compra esmalte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019425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: "Necesito esmalte para la puerta." Empleado: "Bien. Para esmalte necesitas un disolvente específico para limpiar las herramientas y una brocha de cerdas sintéticas. ¿Te lo preparo todo?"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ruzada-y-recomendacion-de-complementos"/>
              </a:rPr>
              <a:t><![CDATA[Técnicas de venta cruzada y recomendación de complemen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 — Ejemplos práctic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r las tareas según la fase del proces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66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tección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19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comendación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29718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ierre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Explicar el beneficio del complemento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86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Dar opciones según presupuesto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481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Respetar la decisión del cliente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ruzada-y-recomendacion-de-complementos"/>
              </a:rPr>
              <a:t><![CDATA[Técnicas de venta cruzada y recomendación de complemen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Agradecer la comp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Identificar el proyecto del client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Listar productos necesario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 — Ejercicios de repa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ruzada-y-recomendacion-de-complementos"/>
              </a:rPr>
              <a:t><![CDATA[Técnicas de venta cruzada y recomendación de complemen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siguientes ejercicios permiten comprobar que se han entendido los principios de venta cruzada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ruzada-y-recomendacion-de-complementos"/>
              </a:rPr>
              <a:t><![CDATA[Técnicas de venta cruzada y recomendación de complemen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6 — Ejercicios de repas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acionar cada producto principal con su complemento habitual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66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Pintura interior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Esmalt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Barniz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Imprimación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766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8650" y="39528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Disolvente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8650" y="4305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Brocha de cerdas naturales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ruzada-y-recomendacion-de-complementos"/>
              </a:rPr>
              <a:t><![CDATA[Técnicas de venta cruzada y recomendación de complemen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ij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Rodillo y brocha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7 — Caso práctic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ruzada-y-recomendacion-de-complementos"/>
              </a:rPr>
              <a:t><![CDATA[Técnicas de venta cruzada y recomendación de complemen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6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liente compra pintura exterior. ¿Qué complementos le ofreces?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ruzada-y-recomendacion-de-complementos"/>
              </a:rPr>
              <a:t><![CDATA[Técnicas de venta cruzada y recomendación de complemen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7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7 — Caso práctic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error hay en esta actuación: 'Le vendo solo la pintura sin preguntar si necesita imprimación o rodillo'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No hay errores, es lo correct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765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No se detectan oportunidades de venta cruzada, el cliente puede volver por complementos olvidado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3528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obran acciones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714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l tono es demasiado formal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Memoria de complement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ruzada-y-recomendacion-de-complementos"/>
              </a:rPr>
              <a:t><![CDATA[Técnicas de venta cruzada y recomendación de complemen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8 / 5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009900"/>
        </p:xfrm>
        <a:graphic>
          <a:graphicData uri="http://schemas.openxmlformats.org/drawingml/2006/table">
            <a:tbl>
              <a:tblPr firstRow="1" bandRow="1"/>
              <a:tblGrid>
                <a:gridCol w="3200400"/>
                <a:gridCol w="49149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intu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odill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mal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isolv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arniz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rocha natur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mprim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ij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2-3 opcion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lternativas según presupues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spetar decis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insistir si dice n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Memoria de complementos · Cómo practic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ruzada-y-recomendacion-de-complementos"/>
              </a:rPr>
              <a:t><![CDATA[Técnicas de venta cruzada y recomendación de complemen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9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contenido estático del juego. Para emparejar las cartas y practicar la interacción, abre el O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24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inturasespecializadas.lumbre.lat/object/tecnicas-de-venta-cruzada-y-recomendacion-de-complementos"/>
              </a:rPr>
              <a:t><![CDATA[Abrir el juego en el OA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venta · Tarjeta 1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ruzada-y-recomendacion-de-complementos"/>
              </a:rPr>
              <a:t><![CDATA[Técnicas de venta cruzada y recomendación de complemen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0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es la venta cruzada?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venta · Tarjeta 1 de 6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ruzada-y-recomendacion-de-complementos"/>
              </a:rPr>
              <a:t><![CDATA[Técnicas de venta cruzada y recomendación de complemen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1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gerir complementos útiles sin presionar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venta · Tarjeta 2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ruzada-y-recomendacion-de-complementos"/>
              </a:rPr>
              <a:t><![CDATA[Técnicas de venta cruzada y recomendación de complemen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2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tas opciones ofrecer?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venta · Tarjeta 2 de 6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ruzada-y-recomendacion-de-complementos"/>
              </a:rPr>
              <a:t><![CDATA[Técnicas de venta cruzada y recomendación de complemen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3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-3 alternativas según presupuesto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venta · Tarjeta 3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ruzada-y-recomendacion-de-complementos"/>
              </a:rPr>
              <a:t><![CDATA[Técnicas de venta cruzada y recomendación de complemen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4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hacer si el cliente dice no?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venta · Tarjeta 3 de 6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ruzada-y-recomendacion-de-complementos"/>
              </a:rPr>
              <a:t><![CDATA[Técnicas de venta cruzada y recomendación de complemen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5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etar y agradecer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venta · Tarjeta 4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ruzada-y-recomendacion-de-complementos"/>
              </a:rPr>
              <a:t><![CDATA[Técnicas de venta cruzada y recomendación de complemen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6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se recomienda con pintura interior?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venta · Tarjeta 4 de 6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ruzada-y-recomendacion-de-complementos"/>
              </a:rPr>
              <a:t><![CDATA[Técnicas de venta cruzada y recomendación de complemen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7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rochas, rodillos y cinta de carrocero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venta · Tarjeta 5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ruzada-y-recomendacion-de-complementos"/>
              </a:rPr>
              <a:t><![CDATA[Técnicas de venta cruzada y recomendación de complemen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8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se recomienda con esmalte?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venta · Tarjeta 5 de 6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ruzada-y-recomendacion-de-complementos"/>
              </a:rPr>
              <a:t><![CDATA[Técnicas de venta cruzada y recomendación de complemen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9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olvente, lija y brocha específica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venta · Tarjeta 6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ruzada-y-recomendacion-de-complementos"/>
              </a:rPr>
              <a:t><![CDATA[Técnicas de venta cruzada y recomendación de complemen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0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 es el objetivo de la venta cruzada?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venta · Tarjeta 6 de 6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ruzada-y-recomendacion-de-complementos"/>
              </a:rPr>
              <a:t><![CDATA[Técnicas de venta cruzada y recomendación de complemen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1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 el cliente tenga todo lo necesario para su trabajo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ión rápid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ruzada-y-recomendacion-de-complementos"/>
              </a:rPr>
              <a:t><![CDATA[Técnicas de venta cruzada y recomendación de complemen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2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7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ctividades cubier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71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act-2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act-3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76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mpletar la frase · act-4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lasificar · act-5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81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lacionar · act-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ión rápid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ruzada-y-recomendacion-de-complementos"/>
              </a:rPr>
              <a:t><![CDATA[Técnicas de venta cruzada y recomendación de complemen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3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tective de errores · act-7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716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Has demostrado conocer los principios de venta cruzada y recomendación de complement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5742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pasa las oportunidades frecuentes, los cuatro pasos de recomendación y las ventajas de soluciones completas. La venta cruzada es vender mejor, no más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ruzada-y-recomendacion-de-complementos"/>
              </a:rPr>
              <a:t><![CDATA[Técnicas de venta cruzada y recomendación de complemen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4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s llegado al final de la lección. Para dominar este tema, repasa los ejercicios, consulta los refuerzos y aplica lo aprendido en tu siguiente turno de trabaj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62000" y="2286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tálogo de productos de la tienda: Referencias de productos principales y complemento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009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3009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ual de venta consultiva: Protocolos de recomendación y cierr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7338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762000" y="37338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 oportunidades frecuentes: Producto principal, complemento habitual y pregunta clave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ruzada-y-recomendacion-de-complementos"/>
              </a:rPr>
              <a:t><![CDATA[Técnicas de venta cruzada y recomendación de complemen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5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mplos de soluciones completas: Paquetes por tipo de proyecto (interior, exterior, esmalte, barniz)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2026-10-31T05:01:00Z</dcterms:created>
  <dcterms:modified xsi:type="dcterms:W3CDTF">2026-10-31T05:01:00Z</dcterms:modified>
  <dc:title>Técnicas de venta cruzada y recomendación de complementos</dc:title>
  <dc:description>Presentación editable del OA «Técnicas de venta cruzada y recomendación de complementos». Enlace: https://pinturasespecializadas.lumbre.lat/object/tecnicas-de-venta-cruzada-y-recomendacion-de-complementos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