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onsultiva-para-proyectos-grande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scubrimiento de necesidades: la base de la venta consul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venta consultiva comienza por entender profundamente al cliente. No se trata de empujar un producto, sino de descubrir su necesidad real. Las técnicas clave incluyen: preguntas abiertas (¿qué problema necesita resolver?, ¿cuándo necesita tenerlo listo?), escucha activa (parafrasear, confirmar, mostrar interés real), análisis del dolor (¿qué le quita el sueño al cliente?) y mapa de stakeholders (quién decide, quién influye, quién paga). Un buen descubrimiento convierte una transacción en una relación de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scubrimiento de necesidades: la base de la venta consul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venta consultiva comienza por entender profundamente al cliente. No se trata de empujar un producto, sino de descubrir su necesidad real. Las técnicas clave incluyen: preguntas abiertas (¿qué problema necesita resolver?, ¿cuándo necesita tenerlo listo?), escucha activa (parafrasear, confirmar, mostrar interés real), análisis del dolor (¿qué le quita el sueño al cliente?) y mapa de stakeholders (quién decide, quién influye, quién paga). Un buen descubrimiento convierte una transacción en una relación de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todología SPIN Selling para proyectos gran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PIN Selling es una metodología de venta consultiva desarrollada por Neil Rackham, especialmente efectiva para proyectos de alto valor. SPIN significa: Situación (conocer el contexto actual del cliente), Problema (identificar dificultades y necesidades), Implicación (mostrar las consecuencias de no resolver el problema) y Necesidad de solución (guiar al cliente hacia la solución ideal). En pintura, un ejemplo sería: conocer el estado actual del edificio (S), identificar problemas de humedades (P), mostrar cómo afectan al valor del inmueble (I) y proponer un tratamiento integral con garantía (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todología SPIN Selling para proyectos gran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PIN Selling es una metodología de venta consultiva desarrollada por Neil Rackham, especialmente efectiva para proyectos de alto valor. SPIN significa: Situación (conocer el contexto actual del cliente), Problema (identificar dificultades y necesidades), Implicación (mostrar las consecuencias de no resolver el problema) y Necesidad de solución (guiar al cliente hacia la solución ideal). En pintura, un ejemplo sería: conocer el estado actual del edificio (S), identificar problemas de humedades (P), mostrar cómo afectan al valor del inmueble (I) y proponer un tratamiento integral con garantía (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3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puesta de valor diferenci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ropuesta de valor en venta consultiva no es un presupuesto: es una solución a medida que demuestra el retorno de la inversión. Debe incluir: diagnóstico claro del problema, solución técnica detallada, valor diferencial frente a la competencia, retorno de la inversión cuantificado (ahorro energético, plusvalía del inmueble, prevención de daños mayores), calendario de ejecución realista y garantías sólidas. La propuesta debe hablar el idioma del cliente: no features técnicas, sino beneficios tangibles para su negocio o su patrimon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puesta de valor diferenci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ropuesta de valor en venta consultiva no es un presupuesto: es una solución a medida que demuestra el retorno de la inversión. Debe incluir: diagnóstico claro del problema, solución técnica detallada, valor diferencial frente a la competencia, retorno de la inversión cuantificado (ahorro energético, plusvalía del inmueble, prevención de daños mayores), calendario de ejecución realista y garantías sólidas. La propuesta debe hablar el idioma del cliente: no features técnicas, sino beneficios tangibles para su negocio o su patrimon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Negociación de condiciones mutuamente beneficios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proyectos grandes, la negociación no es un regateo: es una construcción conjunta de acuerdo. Los principios clave son: negociar valor, no precio (ofrecer más servicios, mejor calidad, plazos garantizados); establecer condiciones claras desde el inicio (alcance, plazos, pagos, garantías); ser realista con los compromisos (mejor prometer menos y entregar más); y documentar todo por escrito. La mejor negociación es aquella donde ambas partes sienten que han ganado. Un contrato claro evita conflictos futuros y construye relaciones a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Negociación de condiciones mutuamente beneficios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proyectos grandes, la negociación no es un regateo: es una construcción conjunta de acuerdo. Los principios clave son: negociar valor, no precio (ofrecer más servicios, mejor calidad, plazos garantizados); establecer condiciones claras desde el inicio (alcance, plazos, pagos, garantías); ser realista con los compromisos (mejor prometer menos y entregar más); y documentar todo por escrito. La mejor negociación es aquella donde ambas partes sienten que han ganado. Un contrato claro evita conflictos futuros y construye relaciones a largo pl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ierre efectivo y fidelización a largo plaz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ierre en venta consultiva no es presión: es la consecuencia natural de un buen proceso. Técnicas de cierre efectivas: cierre por compromiso (¿le encaja esta solución? ¿ajustamos algo?), cierre por resumen (recapitular beneficios y condiciones), cierre por comparación (mostrar el coste de no actuar vs. la inversión). Pero el cierre no es el final: es el inicio de la fidelización. Un seguimiento postventa sistemático (llamada a los 7 días, visita a los 30 días, revisión anual) convierte clientes en prescriptores. El 85% de los clientes fidelizados generan refer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ierre efectivo y fidelización a largo plaz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ierre en venta consultiva no es presión: es la consecuencia natural de un buen proceso. Técnicas de cierre efectivas: cierre por compromiso (¿le encaja esta solución? ¿ajustamos algo?), cierre por resumen (recapitular beneficios y condiciones), cierre por comparación (mostrar el coste de no actuar vs. la inversión). Pero el cierre no es el final: es el inicio de la fidelización. Un seguimiento postventa sistemático (llamada a los 7 días, visita a los 30 días, revisión anual) convierte clientes en prescriptores. El 85% de los clientes fidelizados generan refer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Las 6 fases del proceso de venta consultiva: descubrir, analizar, proponer, negociar, cerrar y fidel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Las 6 fases del proceso de venta consultiva: descubrir, analizar, proponer, negociar, cerrar y fidel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Técnicas de descubrimiento: preguntas abiertas, escucha activa, análisis del dolor, SPIN, stakeholders e investi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Técnicas de descubrimiento: preguntas abiertas, escucha activa, análisis del dolor, SPIN, stakeholders e investi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Los 5 elementos clave de la negociación de proyectos grandes: valor, condiciones, plazos, garantías y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Los 5 elementos clave de la negociación de proyectos grandes: valor, condiciones, plazos, garantías y segu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tuación, Problema, Implicación, Neces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PIN Selling fue desarrollado por Neil Rackham y significa: Situación (contexto actual), Problema (dificultades), Implicación (consecuencias de no actuar) y Necesidad de solución (guía hacia la solución ide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onsultiva-para-proyectos-grande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scubrir necesidades del cliente → Fase 1: Descubr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nalizar el dolor y contexto → Fase 2: Analiz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poner solución a medida → Fase 3: Propon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Negociar condiciones beneficiosas → Fase 4: Negoc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errar el contrato → Fase 5: Cer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ceso de venta consultiva sigue un orden lógico: primero se descubren las necesidades, se analiza el dolor real, se propone una solución a medida, se negocian las condiciones, se cierra el acuerdo y finalmente se fideliza al cliente para generar refer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onsultiva-para-proyectos-grande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guntas abiertas → Explorar necesidades sin limitar respues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 activa → Parafrasear y confirmar lo enten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 del dolor → Identificar el problema que quita el sueño al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de stakeholders → Conocer quién decide, influye y pa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écnica de descubrimiento tiene un propósito específico: las preguntas abiertas exploran sin limitar, la escucha activa confirma la comprensión, el análisis del dolor identifica la motivación real y el mapa de stakeholders clarifica la estructura de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onsultiva-para-proyectos-grande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datos muestran que la venta consultiva genera tickets medios de 5.000-50.000€ frente a los 500-2.000€ de la venta tradicional, lo que representa un incremento del 180%. Esto se debe a que se enfoca en resolver problemas reales de gran alcance, no en vender productos bás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onsultiva-para-proyectos-grande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un propietario de un edificio de oficinas de 10 plantas te contacta para pintar la fachada. Describe cómo aplicarías las 6 fases de la venta consultiva: qué preguntarías en el descubrimiento, cómo analizarías su dolor, qué propondrías, cómo negociarías, cómo cerrarías y qué seguimiento postventa ha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es necesario investigar al cliente antes de la primera reun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nseñada en el apartado «Para dominar este tema»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venta-consultiva-para-proyectos-grande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5 elementos clave que debe incluir una propuesta de valor diferenciada para un proyecto grande de pin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venta consultiv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etodología de venta que se centra en descubrir las necesidades reales del cliente y proponer soluciones a medida, actuando como asesor de confianza en lugar de vendedor tradi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SPIN Selling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etodología de Neil Rackham para ventas complejas: Situación (contexto), Problema (dificultades), Implicación (consecuencias) y Necesidad (solución ideal). Especialmente efectiva en proyectos gran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diferencia entre precio y val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precio es lo que el cliente paga; el valor es lo que recibe a cambio. En venta consultiva, se negocia valor (más servicios, mejor calidad, garantías) en lugar de simplemente ajustar el pre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mapa de stakeholder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Herramienta que identifica a todas las personas involucradas en la decisión de compra: quién decide (decisor), quién influye (prescriptores), quién paga (financiador) y quién usa el servicio (usuario fin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venta-consultiva-para-proyectos-grande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030" r:id="rId1"/>
    <p:sldLayoutId id="2482438031" r:id="rId2"/>
    <p:sldLayoutId id="2482438032" r:id="rId3"/>
    <p:sldLayoutId id="24824380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346e975e637928ac9954b348ad95e3eb346cf23f95a30871.jpg"/>
  <Relationship Id="rId3" Type="http://schemas.openxmlformats.org/officeDocument/2006/relationships/hyperlink" Target="https://pinturasespecializadas.lumbre.lat/object/tecnicas-de-venta-consultiva-para-proyectos-grande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tecnicas-de-venta-consultiva-para-proyectos-grandes" TargetMode="External"/>
  <Relationship Id="rId4" Type="http://schemas.openxmlformats.org/officeDocument/2006/relationships/hyperlink" Target="https://pinturasespecializadas.lumbre.lat/object/tecnicas-de-venta-consultiva-para-proyectos-grandes" TargetMode="External"/>
  <Relationship Id="rId5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tecnicas-de-venta-consultiva-para-proyectos-grandes" TargetMode="External"/>
  <Relationship Id="rId4" Type="http://schemas.openxmlformats.org/officeDocument/2006/relationships/hyperlink" Target="https://pinturasespecializadas.lumbre.lat/object/tecnicas-de-venta-consultiva-para-proyectos-grandes" TargetMode="External"/>
  <Relationship Id="rId5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tecnicas-de-venta-consultiva-para-proyectos-grandes" TargetMode="External"/>
  <Relationship Id="rId4" Type="http://schemas.openxmlformats.org/officeDocument/2006/relationships/hyperlink" Target="https://pinturasespecializadas.lumbre.lat/object/tecnicas-de-venta-consultiva-para-proyectos-grandes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hyperlink" Target="https://pinturasespecializadas.lumbre.lat/object/tecnicas-de-venta-consultiva-para-proyectos-grandes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venta-consultiva-para-proyectos-grandes" TargetMode="External"/>
  <Relationship Id="rId3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iv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and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venta-consultiva-para-proyectos-grande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Domina el proceso de venta consultiva aplicado a proyectos grandes de pintura y reformas: descubrimiento de necesidades, análisis del dolor del cliente, propuesta de valor diferenciada, negociación de condiciones mutuamente beneficiosas, cierre efectivo y fidelización a largo plaz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 el proceso de venta consultiva aplicado a proyectos grandes de pintura y reformas: descubrimiento de necesidades, análisis del dolor del cliente, propuesta de valor diferenciada, negociación de condiciones mutuamente beneficiosas, cierre efectivo y fidelización a largo plaz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enta consultiva · proyectos grandes · SPIN · negociación · fidelización · propuesta de valor · pintura profesion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escubrimiento de necesidades: la base de la venta consultiva · Paso 1 de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nta consultiva comienza por entender profundamente al cliente. No se trata de empujar un producto, sino de descubrir su necesidad real. Las técnicas clave incluyen: preguntas abiertas (¿qué problema necesita resolver?, ¿cuándo necesita tenerlo listo?), escucha activa (parafrasear, confirmar, mostrar interés real), análisis del dolor (¿qué le quita el sueño al cliente?) y mapa de stakeholders (quién decide, quién influye, quién paga). Un buen descubrimiento convierte una transacción en una relación de confianz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escubrimiento de necesidades: la base de la venta consultiva · Paso 2 de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nta consultiva comienza por entender profundamente al cliente. No se trata de empujar un producto, sino de descubrir su necesidad real. Las técnicas clave incluyen: preguntas abiertas (¿qué problema necesita resolver?, ¿cuándo necesita tenerlo listo?), escucha activa (parafrasear, confirmar, mostrar interés real), análisis del dolor (¿qué le quita el sueño al cliente?) y mapa de stakeholders (quién decide, quién influye, quién paga). Un buen descubrimiento convierte una transacción en una relación de confianz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etodología SPIN Selling para proyectos grandes · Paso 1 de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IN Selling es una metodología de venta consultiva desarrollada por Neil Rackham, especialmente efectiva para proyectos de alto val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IN significa: Situación (conocer el contexto actual del cliente), Problema (identificar dificultades y necesidades), Implicación (mostrar las consecuencias de no resolver el problema) y Necesidad de solución (guiar al cliente hacia la solución ideal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intura, un ejemplo sería: conocer el estado actual del edificio (S), identificar problemas de humedades (P), mostrar cómo afectan al valor del inmueble (I) y proponer un tratamiento integral con garantía (N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etodología SPIN Selling para proyectos grandes · Paso 2 de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IN Selling es una metodología de venta consultiva desarrollada por Neil Rackham, especialmente efectiva para proyectos de alto val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IN significa: Situación (conocer el contexto actual del cliente), Problema (identificar dificultades y necesidades), Implicación (mostrar las consecuencias de no resolver el problema) y Necesidad de solución (guiar al cliente hacia la solución ideal)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intura, un ejemplo sería: conocer el estado actual del edificio (S), identificar problemas de humedades (P), mostrar cómo afectan al valor del inmueble (I) y proponer un tratamiento integral con garantía (N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puesta de valor diferenciada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opuesta de valor en venta consultiva no es un presupuesto: es una solución a medida que demuestra el retorno de la inversión. Debe incluir: diagnóstico claro del problema, solución técnica detallada, valor diferencial frente a la competencia, retorno de la inversión cuantificado (ahorro energético, plusvalía del inmueble, prevención de daños mayores), calendario de ejecución realista y garantías sólidas. La propuesta debe hablar el idioma del cliente: no features técnicas, sino beneficios tangibles para su negocio o su patrimoni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opuesta de valor diferenciada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opuesta de valor en venta consultiva no es un presupuesto: es una solución a medida que demuestra el retorno de la inversión. Debe incluir: diagnóstico claro del problema, solución técnica detallada, valor diferencial frente a la competencia, retorno de la inversión cuantificado (ahorro energético, plusvalía del inmueble, prevención de daños mayores), calendario de ejecución realista y garantías sólidas. La propuesta debe hablar el idioma del cliente: no features técnicas, sino beneficios tangibles para su negocio o su patrimon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Negociación de condiciones mutuamente beneficiosas · Paso 1 de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royectos grandes, la negociación no es un regateo: es una construcción conjunta de acuerdo. Los principios clave son: negociar valor, no precio (ofrecer más servicios, mejor calidad, plazos garantizados); establecer condiciones claras desde el inicio (alcance, plazos, pagos, garantías); ser realista con los compromisos (mejor prometer menos y entregar más); y documentar todo por escrito. La mejor negociación es aquella donde ambas partes sienten que han ganado. Un contrato claro evita conflictos futuros y construye relaciones a largo plaz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Negociación de condiciones mutuamente beneficiosas · Paso 2 de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royectos grandes, la negociación no es un regateo: es una construcción conjunta de acuerdo. Los principios clave son: negociar valor, no precio (ofrecer más servicios, mejor calidad, plazos garantizados); establecer condiciones claras desde el inicio (alcance, plazos, pagos, garantías); ser realista con los compromisos (mejor prometer menos y entregar más); y documentar todo por escrito. La mejor negociación es aquella donde ambas partes sienten que han ganado. Un contrato claro evita conflictos futuros y construye relaciones a largo plaz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ierre efectivo y fidelización a largo plazo · Paso 1 de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en venta consultiva no es presión: es la consecuencia natural de un buen proceso. Técnicas de cierre efectivas: cierre por compromiso (¿le encaja esta solución? ¿ajustamos algo?), cierre por resumen (recapitular beneficios y condiciones), cierre por comparación (mostrar el coste de no actuar vs. la inversión). Pero el cierre no es el final: es el inicio de la fidelización. Un seguimiento postventa sistemático (llamada a los 7 días, visita a los 30 días, revisión anual) convierte clientes en prescriptores. El 85% de los clientes fidelizados generan referido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ierre efectivo y fidelización a largo plazo · Paso 2 de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en venta consultiva no es presión: es la consecuencia natural de un buen proceso. Técnicas de cierre efectivas: cierre por compromiso (¿le encaja esta solución? ¿ajustamos algo?), cierre por resumen (recapitular beneficios y condiciones), cierre por comparación (mostrar el coste de no actuar vs. la inversión). Pero el cierre no es el final: es el inicio de la fidelización. Un seguimiento postventa sistemático (llamada a los 7 días, visita a los 30 días, revisión anual) convierte clientes en prescriptores. El 85% de los clientes fidelizados generan referido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Las 6 fases del proceso de venta consultiva: descubrir, analizar, proponer, negociar, cerrar y fidelizar.">
            <a:hlinkClick r:id="rId3" tooltip="Figura 1. Las 6 fases del proceso de venta consultiva: descubrir, analizar, proponer, negociar, cerrar y fideliz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Las 6 fases del proceso de venta consultiva: descubrir, analizar, proponer, negociar, cerrar y fideliz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venta-consultiva-para-proyectos-grand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Técnicas de descubrimiento: preguntas abiertas, escucha activa, análisis del dolor, SPIN, stakeholders e investigación.">
            <a:hlinkClick r:id="rId3" tooltip="Figura 2. Técnicas de descubrimiento: preguntas abiertas, escucha activa, análisis del dolor, SPIN, stakeholders e investiga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Técnicas de descubrimiento: preguntas abiertas, escucha activa, análisis del dolor, SPIN, stakeholders e investig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venta-consultiva-para-proyectos-grand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Los 5 elementos clave de la negociación de proyectos grandes: valor, condiciones, plazos, garantías y seguimiento.">
            <a:hlinkClick r:id="rId3" tooltip="Figura 3. Los 5 elementos clave de la negociación de proyectos grandes: valor, condiciones, plazos, garantías y seguimien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Los 5 elementos clave de la negociación de proyectos grandes: valor, condiciones, plazos, garantías y seguimien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venta-consultiva-para-proyectos-grand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tiva: venta tradicional vs. venta consultiva en proyectos de pintur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432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162175"/>
                <a:gridCol w="21717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nta tradicio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nta consult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resultad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fo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ujar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olver problema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isfacción +4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0-2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000-50.000€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8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de 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-1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0-4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200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del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(transacciona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 (relaciona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5% repit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859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162175"/>
                <a:gridCol w="21717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nta tradicio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nta consultiv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acto en resultad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er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cu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0% generan nuevos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clo de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-2 reun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-6 reuniones + segu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ación a largo pl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58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58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58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58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8-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58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8-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la acronym SPIN en la metodología de venta consultiv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rvicio, Precio, Innovación,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tuación, Problema, Implicación, Neces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guridad, Propuesta, Inversión, Negoci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stema, Proceso, Indicador, Resultad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fases del proceso de venta consultiva en su secuencia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1: Descubri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2: Analiz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3: Propon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4: Negoci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010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5: Cerrar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scubrir necesidades del cl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nalizar el dolor y contex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poner solución a medi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Negociar condiciones beneficios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errar el contra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écnica de descubrimiento con su objetiv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guntas abiert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scucha activ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nálisis del dol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apa de stakeholder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afrasear y confirmar lo entendid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dentificar el problema que quita el sueño al cliente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ocer quién decide, influye y pa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xplorar necesidades sin limitar respuestas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venta consultiva, el ticket medio es un 180% superior al de la venta tradic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un propietario de un edificio de oficinas de 10 plantas te contacta para pintar la fachada. Describe cómo aplicarías las 6 fases de la venta consultiva: qué preguntarías en el descubrimiento, cómo analizarías su dolor, qué propondrías, cómo negociarías, cómo cerrarías y qué seguimiento postventa harí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venta consultiv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venta consultiva consiste en empujar el producto más caro al cl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es necesario investigar al cliente antes de la primera reun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ierre debe ser agresivo para asegurar la ven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fidelización solo importa en ventas pequeñas, no en proyectos grande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PIN significa Servicio, Precio, Innovación, Negoci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5 elementos clave que debe incluir una propuesta de valor diferenciada para un proyecto grande de pin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foque consul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isfacción +45%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180% vs tradic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de 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200% vs tradic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del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5% repiten contr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venta-consultiva-para-proyectos-grande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venta consultiva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1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odología de venta que se centra en descubrir las necesidades reales del cliente y proponer soluciones a medida, actuando como asesor de confianza en lugar de vendedor tradicional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SPIN Selling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2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odología de Neil Rackham para ventas complejas: Situación (contexto), Problema (dificultades), Implicación (consecuencias) y Necesidad (solución ideal). Especialmente efectiva en proyectos grand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iferencia entre precio y valor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3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es lo que el cliente paga; el valor es lo que recibe a cambio. En venta consultiva, se negocia valor (más servicios, mejor calidad, garantías) en lugar de simplemente ajustar el preci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mapa de stakeholders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arjetas de repaso · Tarjeta 4 de 4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venta-consultiva-para-proyectos-grandes"/>
              </a:rPr>
              <a:t><![CDATA[Técnicas de venta consultiva para proyectos gran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 que identifica a todas las personas involucradas en la decisión de compra: quién decide (decisor), quién influye (prescriptores), quién paga (financiador) y quién usa el servicio (usuario final)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2026-10-31T04:42:37Z</dcterms:created>
  <dcterms:modified xsi:type="dcterms:W3CDTF">2026-10-31T04:42:37Z</dcterms:modified>
  <dc:title>Técnicas de venta consultiva para proyectos grandes</dc:title>
  <dc:description>Presentación editable del OA «Técnicas de venta consultiva para proyectos grandes». Enlace: https://pinturasespecializadas.lumbre.lat/object/tecnicas-de-venta-consultiva-para-proyectos-grandes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