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upselling-y-venta-de-servicios-adicionale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1: Identifica las oportunidades de upsell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upselling en pinturas no es vender más caro: es ofrecer soluciones completas. Cada cliente que compra pintura necesita herramientas, protección, asesoramiento o mantenimiento. Las 4 categorías de servicios adicionales son: asesoramiento a domicilio (visita técnica, diagnóstico in situ), herramientas y accesorios complementarios (rodillos, cintas, equipos de protección), programas de mantenimiento post-venta (revisiones, limpiezas, soporte continuo) y seguros/garantías extendidas (cobertura de defectos, asistencia técnica). Identificar estas oportunidades convierte una transacción en una relación de largo pla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1: Identifica las oportunidades de upsell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upselling en pinturas no es vender más caro: es ofrecer soluciones completas. Cada cliente que compra pintura necesita herramientas, protección, asesoramiento o mantenimiento. Las 4 categorías de servicios adicionales son: asesoramiento a domicilio (visita técnica, diagnóstico in situ), herramientas y accesorios complementarios (rodillos, cintas, equipos de protección), programas de mantenimiento post-venta (revisiones, limpiezas, soporte continuo) y seguros/garantías extendidas (cobertura de defectos, asistencia técnica). Identificar estas oportunidades convierte una transacción en una relación de largo pla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2: Aplica el proceso de venta consul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venta consultiva tiene 5 fases: Escuchar (identificar la necesidad real del cliente), Diagnosticar (analizar datos técnicos: soporte, superficie, uso, presupuesto), Recomendar (ofrecer sistema completo más 2 servicios adicionales), Justificar (explicar el valor añadido de cada servicio) y Cerrar (confirmar la venta total con beneficios claros). La clave está en la fase de justificación: el cliente debe entender por qué cada servicio adicional mejora su resultado final. No es presión comercial: es asesoramiento profesional con valor med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2: Aplica el proceso de venta consul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venta consultiva tiene 5 fases: Escuchar (identificar la necesidad real del cliente), Diagnosticar (analizar datos técnicos: soporte, superficie, uso, presupuesto), Recomendar (ofrecer sistema completo más 2 servicios adicionales), Justificar (explicar el valor añadido de cada servicio) y Cerrar (confirmar la venta total con beneficios claros). La clave está en la fase de justificación: el cliente debe entender por qué cada servicio adicional mejora su resultado final. No es presión comercial: es asesoramiento profesional con valor med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3: Mide el éxito con métricas cla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s métricas de upselling no son números fríos: son indicadores de valor entregado. Los 4 KPIs esenciales son: ticket medio (objetivo: +25% sobre venta base), tasa de upselling (35-45% de clientes aceptan servicios adicionales), cross-selling promedio (2.3 ítems complementarios por venta) y retención post-venta (78% de clientes que participan en programas de mantenimiento vuelven). Si el cliente no percibe valor, no hay upselling sostenible: hay presión comercial de corto plazo. El objetivo es métricas sostenibles, no picos tempor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3: Mide el éxito con métricas cla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s métricas de upselling no son números fríos: son indicadores de valor entregado. Los 4 KPIs esenciales son: ticket medio (objetivo: +25% sobre venta base), tasa de upselling (35-45% de clientes aceptan servicios adicionales), cross-selling promedio (2.3 ítems complementarios por venta) y retención post-venta (78% de clientes que participan en programas de mantenimiento vuelven). Si el cliente no percibe valor, no hay upselling sostenible: hay presión comercial de corto plazo. El objetivo es métricas sostenibles, no picos tempor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1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1: Las 4 categorías de oportunidades de upselling en pinturas: asesoramiento a domicilio, herramientas complementarias, programas de mantenimiento y garantías extendidas. Cada categoría representa una fuente de ingreso adicional y valor para 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1: Las 4 categorías de oportunidades de upselling en pinturas: asesoramiento a domicilio, herramientas complementarias, programas de mantenimiento y garantías extendidas. Cada categoría representa una fuente de ingreso adicional y valor para 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2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2: El proceso de venta consultiva en 5 fases: Escuchar, Diagnosticar, Recomendar, Justificar y Cerrar. Cada fase construye confianza y transforma una transacción puntual en una relación comercial de largo pla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2: El proceso de venta consultiva en 5 fases: Escuchar, Diagnosticar, Recomendar, Justificar y Cerrar. Cada fase construye confianza y transforma una transacción puntual en una relación comercial de largo pla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3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3: Métricas de éxito del upselling. Los 4 KPIs principales (ticket medio +25%, tasa de upselling 35-45%, cross-selling 2.3 ítems, retención 78%) indican si el cliente percibe valor real en los servicios adicionales ofrec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3: Métricas de éxito del upselling. Los 4 KPIs principales (ticket medio +25%, tasa de upselling 35-45%, cross-selling 2.3 ítems, retención 78%) indican si el cliente percibe valor real en los servicios adicionales ofrec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Servicios adicionales y su impacto en el ticket med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Servicios adicionales y su impacto en el ticket med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Servicios adicionales y su impacto en el ticket med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Servicios adicionales y su impacto en el ticket med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Servicios adicionales y su impacto en el ticket med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Servicios adicionales y su impacto en el ticket med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Incrementar el ticket medio ofreciendo soluciones completas con valor añad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upselling no es vender más caro ni presionar: es ofrecer soluciones completas que resuelven el problema del cliente de forma integral, incrementando el ticket medio de forma sosten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upselling-y-venta-de-servicios-adicionales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Visita técnica para medir superficies → Asesora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odillo antimanchas de pelo corto → Herramien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visión anual del estado de la pintura → Manten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bertura de defectos durante 2 años → Garantí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Kit de brochas y cinta de carrocero → Herramien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Soporte técnico telefónico continuo → Manten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Selección de colores con muestras → Asesora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servicio adicional pertenece a una de las 4 categorías de upselling: asesoramiento (visita, diagnóstico, decoración), herramientas (rodillos, brochas, equipos), mantenimiento (revisiones, soporte) y garantías (cobertura, seguro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upselling-y-venta-de-servicios-adicionales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icket medio → +25% sobre venta ba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 de upselling → 35-45% de cli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oss-selling promedio → 2.3 ítems por v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ención post-venta → 78% de clientes recurr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4 KPIs miden dimensiones diferentes del upselling: el ticket medio indica el incremento económico, la tasa de upselling mide la efectividad comercial, el cross-selling cuantifica productos complementarios y la retención mide la fidelización a largo pla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upselling-y-venta-de-servicios-adicionales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also. El upselling sostenible se basa en ofrecer servicios que aporten valor real al cliente. Si el cliente no percibe valor, no hay upselling: hay presión comercial de corto plazo que daña la relación comerc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upselling-y-venta-de-servicios-adicionales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Un cliente compra 10 litros de pintura plástica para pintar su salón. Describe cómo aplicarías el proceso de venta consultiva de 5 fases para ofrecer al menos 2 servicios adicionales relevantes, justificando el valor de cada uno para el caso concreto d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tasa de upselling objetivo es del 35-45% de clientes que aceptan servicios adici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afirmaciones incorrectas son: (3) nunca se debe presionar al cliente, el upselling se basa en valor percibido; (7) si el cliente no percibe valor, el upselling NO es sostenible, es presión comercial de corto pla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upselling-y-venta-de-servicios-adicionales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las 5 fases del proceso de venta consultiva en el orden correcto de ejecu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el upselling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Técnica comercial que consiste en ofrecer soluciones completas con valor añadido, incrementando el ticket medio de forma sostenible. No es vender más caro: es resolver mejor el problema d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es son las 4 categorías de servicios adicionale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sesoramiento a domicilio (visita, diagnóstico), herramientas complementarias (rodillos, brochas, equipos), programas de mantenimiento post-venta (revisiones, soporte) y garantías extendidas (cobertura, seguro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la venta consultiv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roceso de 5 fases: Escuchar (necesidad), Diagnosticar (datos técnicos), Recomendar (sistema completo + 2 servicios), Justificar (valor añadido) y Cerrar (beneficios claros). Transforma transacciones en rel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 es el ticket medio objetiv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+25% sobre la venta base. Se logra ofreciendo servicios adicionales que el cliente perciba como valor real, no como presión comerc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mide la tasa de retención post-ven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porcentaje de clientes que vuelven tras participar en programas de mantenimiento. El objetivo es 78%, indicando que los servicios post-venta generan fidelización re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upselling-y-venta-de-servicios-adicionales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205" r:id="rId1"/>
    <p:sldLayoutId id="2482439206" r:id="rId2"/>
    <p:sldLayoutId id="2482439207" r:id="rId3"/>
    <p:sldLayoutId id="248243920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e236e985ad945a15b0a99709556a9d15ea888b9bb89d1b31.jpg"/>
  <Relationship Id="rId3" Type="http://schemas.openxmlformats.org/officeDocument/2006/relationships/hyperlink" Target="https://pinturasespecializadas.lumbre.lat/object/tecnicas-de-upselling-y-venta-de-servicios-adicionale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12.jpg"/>
  <Relationship Id="rId3" Type="http://schemas.openxmlformats.org/officeDocument/2006/relationships/hyperlink" Target="https://pinturasespecializadas.lumbre.lat/object/tecnicas-de-upselling-y-venta-de-servicios-adicionales" TargetMode="External"/>
  <Relationship Id="rId4" Type="http://schemas.openxmlformats.org/officeDocument/2006/relationships/hyperlink" Target="https://pinturasespecializadas.lumbre.lat/object/tecnicas-de-upselling-y-venta-de-servicios-adicionales" TargetMode="External"/>
  <Relationship Id="rId5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23.jpg"/>
  <Relationship Id="rId3" Type="http://schemas.openxmlformats.org/officeDocument/2006/relationships/hyperlink" Target="https://pinturasespecializadas.lumbre.lat/object/tecnicas-de-upselling-y-venta-de-servicios-adicionales" TargetMode="External"/>
  <Relationship Id="rId4" Type="http://schemas.openxmlformats.org/officeDocument/2006/relationships/hyperlink" Target="https://pinturasespecializadas.lumbre.lat/object/tecnicas-de-upselling-y-venta-de-servicios-adicionales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34.jpg"/>
  <Relationship Id="rId3" Type="http://schemas.openxmlformats.org/officeDocument/2006/relationships/hyperlink" Target="https://pinturasespecializadas.lumbre.lat/object/tecnicas-de-upselling-y-venta-de-servicios-adicionales" TargetMode="External"/>
  <Relationship Id="rId4" Type="http://schemas.openxmlformats.org/officeDocument/2006/relationships/hyperlink" Target="https://pinturasespecializadas.lumbre.lat/object/tecnicas-de-upselling-y-venta-de-servicios-adicionales" TargetMode="External"/>
  <Relationship Id="rId5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hyperlink" Target="https://pinturasespecializadas.lumbre.lat/object/tecnicas-de-upselling-y-venta-de-servicios-adicionales" TargetMode="External"/>
  <Relationship Id="rId4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upselling-y-venta-de-servicios-adicionales" TargetMode="External"/>
  <Relationship Id="rId3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écnic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pselling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ci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dicional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tecnicas-de-upselling-y-venta-de-servicios-adicionales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n tienda: Domina las técnicas de upselling y cross-selling en el sector de pinturas y decoración. Aprende a ofrecer servicios de asesoramiento a domicilio, venta de herramientas complementarias, programas de mantenimiento post-venta, seguros y garantías extendidas. Incrementa el ticket medio aportando valor real al clien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 las técnicas de upselling y cross-selling en el sector de pinturas y decoración. Aprende a ofrecer servicios de asesoramiento a domicilio, venta de herramientas complementarias, programas de mantenimiento post-venta, seguros y garantías extendidas. Incrementa el ticket medio aportando valor real al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upselling · cross-selling · servicios adicionales · ticket medio · post-venta · asesoramiento · garantías · fideliz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aso 1: Identifica las oportunidades de upselling · Paso 1 de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upselling en pinturas no es vender más caro: es ofrecer soluciones completas. Cada cliente que compra pintura necesita herramientas, protección, asesoramiento o mantenimient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4 categorías de servicios adicionales son: asesoramiento a domicilio (visita técnica, diagnóstico in situ), herramientas y accesorios complementarios (rodillos, cintas, equipos de protección), programas de mantenimiento post-venta (revisiones, limpiezas, soporte continuo) y seguros/garantías extendi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bertura de defectos, asistencia técnica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 estas oportunidades convierte una transacción en una relación de largo plaz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aso 1: Identifica las oportunidades de upselling · Paso 2 de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upselling en pinturas no es vender más caro: es ofrecer soluciones completas. Cada cliente que compra pintura necesita herramientas, protección, asesoramiento o mantenimien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4 categorías de servicios adicionales son: asesoramiento a domicilio (visita técnica, diagnóstico in situ), herramientas y accesorios complementarios (rodillos, cintas, equipos de protección), programas de mantenimiento post-venta (revisiones, limpiezas, soporte continuo) y seguros/garantías extendi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bertura de defectos, asistencia técnica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 estas oportunidades convierte una transacción en una relación de largo plaz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aso 2: Aplica el proceso de venta consultiva · Paso 1 de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venta consultiva tiene 5 fases: Escuchar (identificar la necesidad real del cliente), Diagnosticar (analizar datos técnicos: soporte, superficie, uso, presupuesto), Recomendar (ofrecer sistema completo más 2 servicios adicionales), Justificar (explicar el valor añadido de cada servicio) y Cerrar (confirmar la venta total con beneficios claros). La clave está en la fase de justificación: el cliente debe entender por qué cada servicio adicional mejora su resultado final. No es presión comercial: es asesoramiento profesional con valor medib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aso 2: Aplica el proceso de venta consultiva · Paso 2 de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venta consultiva tiene 5 fases: Escuchar (identificar la necesidad real del cliente), Diagnosticar (analizar datos técnicos: soporte, superficie, uso, presupuesto), Recomendar (ofrecer sistema completo más 2 servicios adicionales), Justificar (explicar el valor añadido de cada servicio) y Cerrar (confirmar la venta total con beneficios claros). La clave está en la fase de justificación: el cliente debe entender por qué cada servicio adicional mejora su resultado final. No es presión comercial: es asesoramiento profesional con valor medi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aso 3: Mide el éxito con métricas claras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métricas de upselling no son números fríos: son indicadores de valor entregado. Los 4 KPIs esenciales son: ticket medio (objetivo: +25% sobre venta base), tasa de upselling (35-45% de clientes aceptan servicios adicionales), cross-selling promedio (2.3 ítems complementarios por venta) y retención post-venta (78% de clientes que participan en programas de mantenimiento vuelven). Si el cliente no percibe valor, no hay upselling sostenible: hay presión comercial de corto plazo. El objetivo es métricas sostenibles, no picos temporal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aso 3: Mide el éxito con métricas claras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métricas de upselling no son números fríos: son indicadores de valor entregado. Los 4 KPIs esenciales son: ticket medio (objetivo: +25% sobre venta base), tasa de upselling (35-45% de clientes aceptan servicios adicionales), cross-selling promedio (2.3 ítems complementarios por venta) y retención post-venta (78% de clientes que participan en programas de mantenimiento vuelven). Si el cliente no percibe valor, no hay upselling sostenible: hay presión comercial de corto plazo. El objetivo es métricas sostenibles, no picos temporal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1: Las 4 categorías de oportunidades de upselling en pinturas: asesoramiento a domicilio, herramientas complementarias, programas de mantenimiento y garantías extendidas. Cada categoría representa una fuente de ingreso adicional y valor para el cliente.">
            <a:hlinkClick r:id="rId3" tooltip="Figura 1: Las 4 categorías de oportunidades de upselling en pinturas: asesoramiento a domicilio, herramientas complementarias, programas de mantenimiento y garantías extendidas. Cada categoría representa una fuente de ingreso adicional y valor para el cliente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790825" y="1257300"/>
            <a:ext cx="3552825" cy="20002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257550"/>
            <a:ext cx="8115300" cy="11239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1: Las 4 categorías de oportunidades de upselling en pinturas: asesoramiento a domicilio, herramientas complementarias, programas de mantenimiento y garantías extendidas. Cada categoría representa una fuente de ingreso adicional y valor para el client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tecnicas-de-upselling-y-venta-de-servicios-adicional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2: El proceso de venta consultiva en 5 fases: Escuchar, Diagnosticar, Recomendar, Justificar y Cerrar. Cada fase construye confianza y transforma una transacción puntual en una relación comercial de largo plazo.">
            <a:hlinkClick r:id="rId3" tooltip="Figura 2: El proceso de venta consultiva en 5 fases: Escuchar, Diagnosticar, Recomendar, Justificar y Cerrar. Cada fase construye confianza y transforma una transacción puntual en una relación comercial de largo plaz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52700" y="1257300"/>
            <a:ext cx="402907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2: El proceso de venta consultiva en 5 fases: Escuchar, Diagnosticar, Recomendar, Justificar y Cerrar. Cada fase construye confianza y transforma una transacción puntual en una relación comercial de largo plaz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tecnicas-de-upselling-y-venta-de-servicios-adicional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3: Métricas de éxito del upselling. Los 4 KPIs principales (ticket medio +25%, tasa de upselling 35-45%, cross-selling 2.3 ítems, retención 78%) indican si el cliente percibe valor real en los servicios adicionales ofrecidos.">
            <a:hlinkClick r:id="rId3" tooltip="Figura 3: Métricas de éxito del upselling. Los 4 KPIs principales (ticket medio +25%, tasa de upselling 35-45%, cross-selling 2.3 ítems, retención 78%) indican si el cliente percibe valor real en los servicios adicionales ofrecido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52700" y="1257300"/>
            <a:ext cx="402907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3: Métricas de éxito del upselling. Los 4 KPIs principales (ticket medio +25%, tasa de upselling 35-45%, cross-selling 2.3 ítems, retención 78%) indican si el cliente percibe valor real en los servicios adicionales ofrecido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tecnicas-de-upselling-y-venta-de-servicios-adicional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cios adicionales y su impacto en el ticket medio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4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24150"/>
        </p:xfrm>
        <a:graphic>
          <a:graphicData uri="http://schemas.openxmlformats.org/drawingml/2006/table">
            <a:tbl>
              <a:tblPr firstRow="1" bandRow="1"/>
              <a:tblGrid>
                <a:gridCol w="1562100"/>
                <a:gridCol w="1638300"/>
                <a:gridCol w="1638300"/>
                <a:gridCol w="1638300"/>
                <a:gridCol w="16383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rv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scrip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cio orientativ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mpacto en ticket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asa de acept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20288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sita a domicil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agnóstico técnico in situ, medición de superficies, identificación de patologí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0-50 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15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0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cios adicionales y su impacto en el ticket medio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4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457450"/>
        </p:xfrm>
        <a:graphic>
          <a:graphicData uri="http://schemas.openxmlformats.org/drawingml/2006/table">
            <a:tbl>
              <a:tblPr firstRow="1" bandRow="1"/>
              <a:tblGrid>
                <a:gridCol w="1562100"/>
                <a:gridCol w="1638300"/>
                <a:gridCol w="1638300"/>
                <a:gridCol w="1638300"/>
                <a:gridCol w="16383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rv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scrip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cio orientativ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mpacto en ticket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asa de acept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Kit de herrami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dillo, brocha, cinta de carrocero, plástico de protección, cub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5-25 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20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5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cios adicionales y su impacto en el ticket medio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4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24150"/>
        </p:xfrm>
        <a:graphic>
          <a:graphicData uri="http://schemas.openxmlformats.org/drawingml/2006/table">
            <a:tbl>
              <a:tblPr firstRow="1" bandRow="1"/>
              <a:tblGrid>
                <a:gridCol w="1562100"/>
                <a:gridCol w="1638300"/>
                <a:gridCol w="1638300"/>
                <a:gridCol w="1638300"/>
                <a:gridCol w="16383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rv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scrip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cio orientativ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mpacto en ticket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asa de acept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20288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grama manten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ión anual, limpieza de herramientas, soporte técnico telefón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5-80 €/a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12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5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cios adicionales y su impacto en el ticket medio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4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24150"/>
        </p:xfrm>
        <a:graphic>
          <a:graphicData uri="http://schemas.openxmlformats.org/drawingml/2006/table">
            <a:tbl>
              <a:tblPr firstRow="1" bandRow="1"/>
              <a:tblGrid>
                <a:gridCol w="1562100"/>
                <a:gridCol w="1638300"/>
                <a:gridCol w="1638300"/>
                <a:gridCol w="1638300"/>
                <a:gridCol w="16383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rv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scrip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cio orientativ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mpacto en ticket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asa de acept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20288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arantía extend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bertura de defectos de aplicación durante 2 años, asistencia técn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0-35 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8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0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cios adicionales y su impacto en el ticket medio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4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457450"/>
        </p:xfrm>
        <a:graphic>
          <a:graphicData uri="http://schemas.openxmlformats.org/drawingml/2006/table">
            <a:tbl>
              <a:tblPr firstRow="1" bandRow="1"/>
              <a:tblGrid>
                <a:gridCol w="1562100"/>
                <a:gridCol w="1638300"/>
                <a:gridCol w="1638300"/>
                <a:gridCol w="1638300"/>
                <a:gridCol w="16383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rv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scrip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cio orientativ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mpacto en ticket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asa de acept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sesoramiento decora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lección de colores, diseño de combinaciones, prueba de muest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5-40 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18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5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cios adicionales y su impacto en el ticket medio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4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457450"/>
        </p:xfrm>
        <a:graphic>
          <a:graphicData uri="http://schemas.openxmlformats.org/drawingml/2006/table">
            <a:tbl>
              <a:tblPr firstRow="1" bandRow="1"/>
              <a:tblGrid>
                <a:gridCol w="1562100"/>
                <a:gridCol w="1638300"/>
                <a:gridCol w="1638300"/>
                <a:gridCol w="1638300"/>
                <a:gridCol w="16383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rv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scrip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cio orientativ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mpacto en ticket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asa de acept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ro de ob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bertura de daños a terceros, responsabilidad civil durante la apl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5-30 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6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5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j-mcq-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j-sort-0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j-match-0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j-tf-0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j-ref-0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j-err-0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j-list-0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el objetivo principal del upselling en el sector de pintur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nder el producto más caro disponibl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Incrementar el ticket medio ofreciendo soluciones completas con valor añadi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esionar al cliente para que compre más product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Ofrecer descuentos por volumen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ervicio adicional en su categoría 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sesoramien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Herramient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antenimien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3242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Garantí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Visita técnica para medir superfici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odillo antimanchas de pelo corto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visión anual del estado de la pintu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bertura de defectos durante 2 añ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Kit de brochas y cinta de carroc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Soporte técnico telefónico continu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Selección de colores con muestr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KPI de upselling con su valor objetiv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Ticket medi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Tasa de upselling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ross-selling promedi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tención post-vent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35-45% de cliente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2.3 ítems por vent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78% de clientes recurren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+25% sobre venta base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upselling sostenible se basa en presionar al cliente para que acepte todos los servicios adicionales disponibles, independientemente de su necesidad re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compra 10 litros de pintura plástica para pintar su salón. Describe cómo aplicarías el proceso de venta consultiva de 5 fases para ofrecer al menos 2 servicios adicionales relevantes, justificando el valor de cada uno para el caso concreto del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las afirmaciones incorrectas sobre las técnicas de upselling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upselling consiste en ofrecer soluciones completas que aporten valor al cli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tasa de upselling objetivo es del 35-45% de clientes que aceptan servicios adicional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 debe presionar al cliente para que acepte todos los servicios disponibl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programa de mantenimiento post-venta tiene una tasa de aceptación del 35%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l cross-selling promedio objetivo es de 2.3 ítems complementarios por v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La garantía extendida cubre defectos de aplicación durante 2 añ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2480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) Si el cliente no percibe valor, el upselling es sostenible a largo plaz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las 5 fases del proceso de venta consultiva en el orden correcto de ejecu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52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4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sita a domicil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15% en ticket med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Kit de herrami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20% en ticket med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grama manten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12% en ticket med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sesoramiento decora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18% en ticket med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tecnicas-de-upselling-y-venta-de-servicios-adicionale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l upselling en pinturas.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upselling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l upselling en pinturas.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 comercial que consiste en ofrecer soluciones completas con valor añadido, incrementando el ticket medio de forma sostenible. No es vender más caro: es resolver mejor el problema del client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l upselling en pinturas.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as 4 categorías de servicios adicionales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l upselling en pinturas.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soramiento a domicilio (visita, diagnóstico), herramientas complementarias (rodillos, brochas, equipos), programas de mantenimiento post-venta (revisiones, soporte) y garantías extendidas (cobertura, seguros)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l upselling en pinturas.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venta consultiva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l upselling en pinturas.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 de 5 fases: Escuchar (necesidad), Diagnosticar (datos técnicos), Recomendar (sistema completo + 2 servicios), Justificar (valor añadido) y Cerrar (beneficios claros). Transforma transacciones en relacione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l upselling en pinturas.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el ticket medio objetivo?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l upselling en pinturas.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25% sobre la venta base. Se logra ofreciendo servicios adicionales que el cliente perciba como valor real, no como presión comercial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l upselling en pinturas.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mide la tasa de retención post-venta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upselling-y-venta-de-servicios-adicionales"/>
              </a:rPr>
              <a:t><![CDATA[Técnicas de upselling y venta de servicios adic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l upselling en pinturas.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orcentaje de clientes que vuelven tras participar en programas de mantenimiento. El objetivo es 78%, indicando que los servicios post-venta generan fidelización real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2026-10-31T05:02:12Z</dcterms:created>
  <dcterms:modified xsi:type="dcterms:W3CDTF">2026-10-31T05:02:12Z</dcterms:modified>
  <dc:title>Técnicas de upselling y venta de servicios adicionales</dc:title>
  <dc:description>Presentación editable del OA «Técnicas de upselling y venta de servicios adicionales». Enlace: https://pinturasespecializadas.lumbre.lat/object/tecnicas-de-upselling-y-venta-de-servicios-adicionales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