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ecologica-y-sostenib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inturas al agua y bajos en COV: qué son y cómo eleg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pinturas al agua utilizan el agua como disolvente principal, lo que reduce drásticamente la emisión de compuestos orgánicos volátiles (COV) durante y después de la aplicación. Un producto se considera bajo en COV cuando contiene menos de 50 g/L, y cero COV cuando tiene menos de 5 g/L. Las pinturas minerales (silicato) y las naturales (caseína, cal) son alternativas con impacto ambiental aún menor. La clave para el asesoramiento está en consultar siempre la ficha técnica y verificar el dato de COV, no confiar en términos genéricos como "eco" o "natural" sin respaldo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inturas al agua y bajos en COV: qué son y cómo eleg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pinturas al agua utilizan el agua como disolvente principal, lo que reduce drásticamente la emisión de compuestos orgánicos volátiles (COV) durante y después de la aplicación. Un producto se considera bajo en COV cuando contiene menos de 50 g/L, y cero COV cuando tiene menos de 5 g/L. Las pinturas minerales (silicato) y las naturales (caseína, cal) son alternativas con impacto ambiental aún menor. La clave para el asesoramiento está en consultar siempre la ficha técnica y verificar el dato de COV, no confiar en términos genéricos como "eco" o "natural" sin respaldo cert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tificaciones, aplicación sostenible y gestió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ertificaciones ecológicas (EU Ecolabel, AENOR Medio Ambiente, Ángel Azul, NF Environnement) garantizan el cumplimiento de criterios verificables a lo largo del ciclo de vida del producto. En la aplicación, las técnicas sostenibles incluyen calcular la cantidad exacta de pintura, usar rodillos de alta calidad para minimizar desperdicio, limpiar herramientas con agua en lugar de disolventes y ventilar de forma natural. La gestión de residuos exige separar envases, restos de pintura y materiales contaminados, almacenarlos en zona ventilada y entregarlos a un gestor autorizado. Nunca se vierten restos de pintura al desagüe ni se mezclan con basura conven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tificaciones, aplicación sostenible y gestión de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ertificaciones ecológicas (EU Ecolabel, AENOR Medio Ambiente, Ángel Azul, NF Environnement) garantizan el cumplimiento de criterios verificables a lo largo del ciclo de vida del producto. En la aplicación, las técnicas sostenibles incluyen calcular la cantidad exacta de pintura, usar rodillos de alta calidad para minimizar desperdicio, limpiar herramientas con agua en lugar de disolventes y ventilar de forma natural. La gestión de residuos exige separar envases, restos de pintura y materiales contaminados, almacenarlos en zona ventilada y entregarlos a un gestor autorizado. Nunca se vierten restos de pintura al desagüe ni se mezclan con basura conven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pos de pinturas ecológicas: comparación entre pinturas al agua, minerales y naturales con sus niveles de COV y aplicaciones recomend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ipos de pinturas ecológicas: comparación entre pinturas al agua, minerales y naturales con sus niveles de COV y aplicaciones recomend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ertificaciones verdes más relevantes: EU Ecolabel, AENOR, Ángel Azul y NF Environnement, con criterios de cada s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ertificaciones verdes más relevantes: EU Ecolabel, AENOR, Ángel Azul y NF Environnement, con criterios de cada s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Beneficios ambientales: reducción de COV, ahorro de emisiones, gestión de residuos y técnicas de aplicación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Beneficios ambientales: reducción de COV, ahorro de emisiones, gestión de residuos y técnicas de aplicación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iene la etiqueta EU Ecolabel que certifica un contenido de COV inferior a 10 g/L; le muestro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correcta se basa en datos verificables: nombre del sello, criterio que certifica y contenido de COV consultado en la ficha técnica. Nunca se afirma "es ecológica" solo por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ecologica-y-sostenib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intura de cal natural → Cero COV (< 5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ntura mineral de silicato → Cero COV (< 5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ntura al agua con EU Ecolabel → Bajo COV (5-50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intura acrílica convencional → COV medio (50-130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malte sintético industrial → COV alto (> 130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Barniz al disolvente → COV alto (> 130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niveles de COV determinan la clasificación del producto: las pinturas naturales y minerales están en el rango más bajo, mientras que los esmaltes y barnices al disolvente tienen los valores más a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ecologica-y-sostenib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U Ecolabel → Sello oficial de la Unión Europea, ciclo de vid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ENOR Medio Ambiente → Sello español basado en normas A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Ángel Azul → Sello alemán, el más antiguo de Europa (197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F Environnement → Sello francés con criterios FR/E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tureplus → Certificación internacional para materiales de construcción natu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ertificación tiene un origen geográfico y unos criterios específicos. Conocerlas permite informar al cliente con datos verificables y evitar el greenwash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ecologica-y-sosteni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lso. Aunque la pintura sea ecológica o biodegradable, los restos de pintura nunca se vierten al desagüe. Se gestionan como residuo especial y se entregan a un gestor autorizado con albarán de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ecologica-y-sostenib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entra en la tienda preocupado por la salud de su familia. Quiere pintar el dormitorio de su hijo pequeño y necesita una pintura que no emita sustancias tóxicas. Describe cómo le asesorarías: qué preguntas le harías sobre la superficie y la ventilación, qué tipo de pintura le recomendarías basándote en los datos de COV y certificaciones, y cómo le explicarías el proceso de aplicación sostenible y la gestión de los residuos gene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Recomendar la pintura como "ecológica" basándose únicamente en que el envase tiene un dibujo de una hoja v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2 es incorrecta: nunca se recomienda como "ecológica" solo por el dibujo del envase, se exige sello certificado. La línea 4 es incorrecta: los restos de pintura, aunque sean al agua, son residuo especial y van a gestor autorizado. La línea 6 es incorrecta: la ventilación debe mantenerse durante todo el secado, no cerrarse hermétic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ecnicas-de-pintura-ecologica-y-sostenib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al menos seis técnicas de aplicación sostenible que reducirían el impacto ambiental al pintar una habitación, incluyendo la preparación, la aplicación en sí y la gestión posterior de herramientas y residu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CO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uestos Orgánicos Volátiles: sustancias que se evaporan a temperatura ambiente y pueden afectar a la calidad del aire interior. Las pinturas ecológicas los mantienen por debajo de 50 g/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sidera una pintura "cero COV"?]]></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u contenido en COV es inferior a 5 g/L. Las pinturas minerales y las de cal natural suelen estar en este ra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ertificaciones ecológicas existen para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U Ecolabel (Europa), AENOR Medio Ambiente (España), Ángel Azul (Alemania), NF Environnement (Francia) y Natureplus (internacional). Todas con criterios verificables y públ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gestionan los residuos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unca se vierten al desagüe ni se mezclan con basura normal. Se separan por tipo, se almacenan en zona ventilada y se entregan a un gestor autorizado que emite albarán de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greenwashing en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firmar que un producto es "ecológico" o "natural" sin certificación que lo respalde. Desde el mostrador solo se afirma lo que tiene sello verificable y dato de COV en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écnicas de aplicación reducen el impacto ambi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lcular la cantidad exacta, usar rodillos de alta calidad, limpiar herramientas con agua (no disolvente), reutilizar pintura sobrante para retoques y ventilar naturalmente en lugar de usar extractores eléctr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ecnicas-de-pintura-ecologica-y-sostenibl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93" r:id="rId1"/>
    <p:sldLayoutId id="2482435594" r:id="rId2"/>
    <p:sldLayoutId id="2482435595" r:id="rId3"/>
    <p:sldLayoutId id="24824355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3a2f88bc3af8d5a522c3ddbdc301740ac6583a7c7e837881.jpg"/>
  <Relationship Id="rId3" Type="http://schemas.openxmlformats.org/officeDocument/2006/relationships/hyperlink" Target="https://pinturasespecializadas.lumbre.lat/object/tecnicas-de-pintura-ecologica-y-sostenibl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tecnicas-de-pintura-ecologica-y-sostenible" TargetMode="External"/>
  <Relationship Id="rId4" Type="http://schemas.openxmlformats.org/officeDocument/2006/relationships/hyperlink" Target="https://pinturasespecializadas.lumbre.lat/object/tecnicas-de-pintura-ecologica-y-sostenible"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tecnicas-de-pintura-ecologica-y-sostenible" TargetMode="External"/>
  <Relationship Id="rId4" Type="http://schemas.openxmlformats.org/officeDocument/2006/relationships/hyperlink" Target="https://pinturasespecializadas.lumbre.lat/object/tecnicas-de-pintura-ecologica-y-sostenibl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tecnicas-de-pintura-ecologica-y-sostenible" TargetMode="External"/>
  <Relationship Id="rId4" Type="http://schemas.openxmlformats.org/officeDocument/2006/relationships/hyperlink" Target="https://pinturasespecializadas.lumbre.lat/object/tecnicas-de-pintura-ecologica-y-sostenible"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hyperlink" Target="https://pinturasespecializadas.lumbre.lat/object/tecnicas-de-pintura-ecologica-y-sostenible" TargetMode="External"/>
  <Relationship Id="rId4"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ecnicas-de-pintura-ecologica-y-sostenible" TargetMode="External"/>
  <Relationship Id="rId3"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écnic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cológ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enibl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ecnicas-de-pintura-ecologica-y-sostenible"/>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Domina las pinturas al agua y bajos en COV, las certificaciones ecológicas, las técnicas de aplicación sostenible, la gestión de residuos y el asesoramiento a clientes eco-conscientes para Academia de Pinturas Especializad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 las pinturas al agua y bajos en COV, las certificaciones ecológicas, las técnicas de aplicación sostenible, la gestión de residuos y el asesoramiento a clientes eco-conscientes para Academia de Pinturas Especializ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ntura ecológica · sostenibilidad · COV · certificaciones · gestión de residuos · Academia de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inturas al agua y bajos en COV: qué son y cómo elegirlas · Paso 1 d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turas al agua utilizan el agua como disolvente principal, lo que reduce drásticamente la emisión de compuestos orgánicos volátiles (COV) durante y después de la aplicación. Un producto se considera bajo en COV cuando contiene menos de 50 g/L, y cero COV cuando tiene menos de 5 g/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turas minerales (silicato) y las naturales (caseína, cal) son alternativas con impacto ambiental aún menor. La clave para el asesoramiento está en consultar siempre la ficha técnica y verificar el dato de COV, no confiar en términos genéricos como "eco" o "natural" sin respaldo certific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inturas al agua y bajos en COV: qué son y cómo elegirlas · Paso 2 de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turas al agua utilizan el agua como disolvente principal, lo que reduce drásticamente la emisión de compuestos orgánicos volátiles (COV) durante y después de la aplicación. Un producto se considera bajo en COV cuando contiene menos de 50 g/L, y cero COV cuando tiene menos de 5 g/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inturas minerales (silicato) y las naturales (caseína, cal) son alternativas con impacto ambiental aún menor. La clave para el asesoramiento está en consultar siempre la ficha técnica y verificar el dato de COV, no confiar en términos genéricos como "eco" o "natural" sin respaldo certific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Certificaciones, aplicación sostenible y gestión de residuos · Paso 1 de 2]]></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ertificaciones ecológicas (EU Ecolabel, AENOR Medio Ambiente, Ángel Azul, NF Environnement) garantizan el cumplimiento de criterios verificables a lo largo del ciclo de vida del produc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plicación, las técnicas sostenibles incluyen calcular la cantidad exacta de pintura, usar rodillos de alta calidad para minimizar desperdicio, limpiar herramientas con agua en lugar de disolventes y ventilar de forma natural.]]></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stión de residuos exige separar envases, restos de pintura y materiales contaminados, almacenarlos en zona ventilada y entregarlos a un gestor autorizado. Nunca se vierten restos de pintura al desagüe ni se mezclan con basura convencion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Certificaciones, aplicación sostenible y gestión de residuos · Paso 2 de 2]]></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ertificaciones ecológicas (EU Ecolabel, AENOR Medio Ambiente, Ángel Azul, NF Environnement) garantizan el cumplimiento de criterios verificables a lo largo del ciclo de vida del produc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plicación, las técnicas sostenibles incluyen calcular la cantidad exacta de pintura, usar rodillos de alta calidad para minimizar desperdicio, limpiar herramientas con agua en lugar de disolventes y ventilar de forma natural.]]></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stión de residuos exige separar envases, restos de pintura y materiales contaminados, almacenarlos en zona ventilada y entregarlos a un gestor autorizado. Nunca se vierten restos de pintura al desagüe ni se mezclan con basura convenc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Tipos de pinturas ecológicas: comparación entre pinturas al agua, minerales y naturales con sus niveles de COV y aplicaciones recomendadas.">
            <a:hlinkClick r:id="rId3" tooltip="Tipos de pinturas ecológicas: comparación entre pinturas al agua, minerales y naturales con sus niveles de COV y aplicaciones recomendad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ipos de pinturas ecológicas: comparación entre pinturas al agua, minerales y naturales con sus niveles de COV y aplicaciones recomenda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ecologica-y-sostenible"/>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Certificaciones verdes más relevantes: EU Ecolabel, AENOR, Ángel Azul y NF Environnement, con criterios de cada sello.">
            <a:hlinkClick r:id="rId3" tooltip="Certificaciones verdes más relevantes: EU Ecolabel, AENOR, Ángel Azul y NF Environnement, con criterios de cada sell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ertificaciones verdes más relevantes: EU Ecolabel, AENOR, Ángel Azul y NF Environnement, con criterios de cada sel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ecologica-y-sostenibl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Beneficios ambientales: reducción de COV, ahorro de emisiones, gestión de residuos y técnicas de aplicación sostenible.">
            <a:hlinkClick r:id="rId3" tooltip="Beneficios ambientales: reducción de COV, ahorro de emisiones, gestión de residuos y técnicas de aplicación sostenible."/>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Beneficios ambientales: reducción de COV, ahorro de emisiones, gestión de residuos y técnicas de aplicación sosten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ecnicas-de-pintura-ecologica-y-sostenible"/>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tiva de pinturas ecológicas y convencion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6]]></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771650"/>
                <a:gridCol w="1228725"/>
                <a:gridCol w="1771650"/>
                <a:gridCol w="1581150"/>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in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V (g/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ertificación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l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estión de residu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al agua está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llo específ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es, paredes li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contenedor de recic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al agua 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U Ecolab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es, habitaciones infan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reciclaje; restos: 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71650"/>
                <a:gridCol w="1228725"/>
                <a:gridCol w="1771650"/>
                <a:gridCol w="1581150"/>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in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V (g/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ertificación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l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estión de residu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mineral (silic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ngel Azul / Natureplu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es e interiores húm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especial: 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natural (cal/cas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tureplus / E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es, resta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odegradable: 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71650"/>
                <a:gridCol w="1228725"/>
                <a:gridCol w="1771650"/>
                <a:gridCol w="1581150"/>
                <a:gridCol w="1762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in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V (g/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ertificación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l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Gestión de residu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acrílica conven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1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llo 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es gene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ase: reciclaje; restos: punto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int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130]]>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llo 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rior, metal,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 peligroso: 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sort]]></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t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Esta pintura es ecológica?" ¿Cuál es la respuesta correcta desde el mostrad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todas las pinturas al agua son ecológicas por definición]]></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iene la etiqueta EU Ecolabel que certifica un contenido de COV inferior a 10 g/L; le muestro la ficha técnic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ecológica porque lo pone en el envase con un dibujo de una hoja verde]]></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sin consultar al fabrica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oducto según su nivel de contenido en COV:]]></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o COV (< 5 g/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jo COV (5-50 g/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V medio (50-130 g/L)]]></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V alto (> 130 g/L)]]>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intura de cal natural]]></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 mineral de silica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ntura al agua con EU Ecolabe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ntura acrílica convencion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malte sintético industrial]]></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arniz al disolven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ertificación ecológica con su origen y característica principa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U Ecolabe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ENOR Medio Ambient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Ángel Azu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F Environnement]]></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aturepl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llo español basado en normas AENO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llo alemán, el más antiguo de Europa (1978)]]></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llo francés con criterios FR/EU]]></a:t>
            </a:r>
          </a:p>
        </p:txBody>
      </p:sp>
      <p:sp>
        <p:nvSpPr>
          <p:cNvPr id="11"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tificación internacional para materiales de construcción naturales]]></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llo oficial de la Unión Europea, ciclo de vida comple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restos de pintura al agua ecológica se pueden verter al desagüe porque son biodegradables y no contamin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entra en la tienda preocupado por la salud de su familia. Quiere pintar el dormitorio de su hijo pequeño y necesita una pintura que no emita sustancias tóxicas. Describe cómo le asesorarías: qué preguntas le harías sobre la superficie y la ventilación, qué tipo de pintura le recomendarías basándote en los datos de COV y certificaciones, y cómo le explicarías el proceso de aplicación sostenible y la gestión de los residuos generad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líneas que contienen errores en este procedimiento de asesoramiento sobre pintura ecológic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Consultar la ficha técnica del producto para verificar el contenido de COV.]]></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Recomendar la pintura como "ecológica" basándose únicamente en que el envase tiene un dibujo de una hoja verd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Explicar al cliente que la etiqueta EU Ecolabel certifica criterios verificables de ciclo de vi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Indicar que los restos de pintura se pueden tirar a la basura normal si es pintura al agu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Mostrar las opciones con certificación y comparar los datos de COV entre ellas.]]></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6. Sugerir ventilar la habitación durante 30 minutos después de pintar y luego cerrar herméticam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al menos seis técnicas de aplicación sostenible que reducirían el impacto ambiental al pintar una habitación, incluyendo la preparación, la aplicación en sí y la gestión posterior de herramientas y residuo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uestos Orgánicos Volá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U Ecolab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o oficial de la Unión Europ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mi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silicato, casi sin CO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gida de residuos con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eenwash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r "eco" sin cer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o CO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de 50 g/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ecnicas-de-pintura-ecologica-y-sostenible"/>
              </a:rPr>
              <a:t><![CDATA[Abrir el juego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COV?]]></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uestos Orgánicos Volátiles: sustancias que se evaporan a temperatura ambiente y pueden afectar a la calidad del aire interior. Las pinturas ecológicas los mantienen por debajo de 50 g/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sidera una pintura "cero CO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u contenido en COV es inferior a 5 g/L. Las pinturas minerales y las de cal natural suelen estar en este ran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ertificaciones ecológicas existen para pintur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U Ecolabel (Europa), AENOR Medio Ambiente (España), Ángel Azul (Alemania), NF Environnement (Francia) y Natureplus (internacional). Todas con criterios verificables y públic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gestionan los residuos de pintu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se vierten al desagüe ni se mezclan con basura normal. Se separan por tipo, se almacenan en zona ventilada y se entregan a un gestor autorizado que emite albarán de recogi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greenwashing en pint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firmar que un producto es "ecológico" o "natural" sin certificación que lo respalde. Desde el mostrador solo se afirma lo que tiene sello verificable y dato de COV en ficha técni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écnicas de aplicación reducen el impacto ambient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ecnicas-de-pintura-ecologica-y-sostenible"/>
              </a:rPr>
              <a:t><![CDATA[Técnicas de pintura ecológica y sostenibl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Repasa los conceptos clave sobre técnicas de pintura ecológica y sostenible.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lcular la cantidad exacta, usar rodillos de alta calidad, limpiar herramientas con agua (no disolvente), reutilizar pintura sobrante para retoques y ventilar naturalmente en lugar de usar extractores eléctric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2026-10-31T04:02:00Z</dcterms:created>
  <dcterms:modified xsi:type="dcterms:W3CDTF">2026-10-31T04:02:00Z</dcterms:modified>
  <dc:title>Técnicas de pintura ecológica y sostenible</dc:title>
  <dc:description>Presentación editable del OA «Técnicas de pintura ecológica y sostenible». Enlace: https://pinturasespecializadas.lumbre.lat/object/tecnicas-de-pintura-ecologica-y-sostenible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