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s decorativos: estuco, esponjado y trap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uco veneziano se aplica con espátula en capas finas y se pulimenta para lograr un acabado brillante tipo mármol. El esponjado utiliza una esponja natural o sintética para crear texturas suaves mediante toques ligeros. El trapillo consiste en aplicar veladuras con paños arrugados para generar efectos de profundidad y movimiento. Cada técnica requiere una preparación específica de la superficie y tiempos de secado controlados entre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fectos decorativos: estuco, esponjado y trap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uco veneziano se aplica con espátula en capas finas y se pulimenta para lograr un acabado brillante tipo mármol. El esponjado utiliza una esponja natural o sintética para crear texturas suaves mediante toques ligeros. El trapillo consiste en aplicar veladuras con paños arrugados para generar efectos de profundidad y movimiento. Cada técnica requiere una preparación específica de la superficie y tiempos de secado controlados entre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inturas especiales y asesoramient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inturas pizarra permiten crear superficies escribibles en paredes y muebles; se aplican en dos o tres capas sobre base blanca. Las pinturas magnéticas contienen partículas de hierro que imantan la superficie una vez seca. Las pinturas térmicas incorporan microesferas cerámicas que reducen la transferencia de calor. Como asesor técnico, debes evaluar el estado de la superficie, las condiciones ambientales y el uso previsto para recomendar la solución más adecuada a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inturas especiales y asesoramient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inturas pizarra permiten crear superficies escribibles en paredes y muebles; se aplican en dos o tres capas sobre base blanca. Las pinturas magnéticas contienen partículas de hierro que imantan la superficie una vez seca. Las pinturas térmicas incorporan microesferas cerámicas que reducen la transferencia de calor. Como asesor técnico, debes evaluar el estado de la superficie, las condiciones ambientales y el uso previsto para recomendar la solución más adecuada a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efectos decorativos: estuco, esponjado, trapillo y pinturas especiales para diferentes neces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ipos de efectos decorativos: estuco, esponjado, trapillo y pinturas especiales para diferentes neces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ceso de aplicación paso a paso: desde la preparación de la superficie hasta el acabado final prote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ceso de aplicación paso a paso: desde la preparación de la superficie hasta el acabado final prote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erramientas necesarias: rodillos especiales, espumas, espátulas, brochas finas y materiales complement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Herramientas necesarias: rodillos especiales, espumas, espátulas, brochas finas y materiales complement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tiva de técnicas decorativas y pintura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tiva de técnicas decorativas y pintura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tiva de técnicas decorativas y pintura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aplica con espátula en capas finas y se pulimenta para lograr un acabado brillante tipo márm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uco veneziano se caracteriza por su aplicación con espátula en capas finas sucesivas y el pulimentado final que produce un efecto brillante similar al márm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pátula metálica → Estu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ponja natural → Espon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año de algodón arrugado → Trap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odillo de pelo corto → Pintura l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mán de prueba → Pintura magn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cnica decorativa tiene herramientas específicas: la espátula para el estuco, la esponja para el esponjado, el paño para el trapillo, y las pinturas especiales requieren materiales de verificación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ntura pizarra → Superficie escribible con tiza o rotu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ura magnética → Permite adherir imanes sobre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ura térmica → Reduce la transferencia de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uco veneziano → Acabado brillante tipo márm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intura especial tiene una función diferenciada: la pizarra permite escribir, la magnética atrae imanes, la térmica aísla del calor y el estuco proporciona un acabado decorativo de alt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so. Toda pintura especial requiere una preparación adecuada de la superficie (limpieza, lijado, imprimación) y la pintura térmica necesita generalmente dos o tres capas con tiempos de secado entre ellas para lograr su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entra en la tienda y quiere decorar el salón de su casa. No tiene experiencia previa en pintura y te pide consejo. Describe paso a paso cómo le asesorarías: qué preguntas le harías sobre la superficie, la iluminación y el estilo deseado, qué técnica o producto le recomendarías y por qué, y cómo le explicarías el proceso de aplicación de forma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Aplicar una capa gruesa de estuco con rodillo de pelo largo para mayor rap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2 es incorrecta porque el estuco se aplica con espátula en capas finas, no con rodillo en capas gruesas. La línea 5 es incorrecta porque siempre se recomienda aplicar un barniz protector para garantizar la durabilidad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decorativa-para-asesora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al menos cinco consejos clave que darías a un cliente durante una demostración en tienda sobre técnicas de pintura decorativa, incluyendo la preparación de la superficie, la elección del producto y el mantenimiento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stuco venez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écnica decorativa que se aplica con espátula en capas finas y se pulimenta para lograr un acabado brillante similar al márm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aliza la técnica del espon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plica pintura con una esponja natural o sintética mediante toques ligeros para crear texturas suaves y efectos de profun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técnica del trap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iste en aplicar veladuras con paños arrugados para generar efectos de profundidad, movimiento y envejecido en las pa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pintura piza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mite crear superficies escribiles con tiza o rotulador en paredes, muebles y otros soportes. Ideal para cocinas, aulas y zonas infant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entaja ofrece la pintura t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corpora microesferas cerámicas que reducen la transferencia de calor, mejorando el aislamiento térmico de fachadas y paredes in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imer paso en el asesoramiento a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aluar el estado de la superficie, las condiciones ambientales (humedad, ventilación, iluminación) y el uso previsto del espacio para recomendar la solución más ade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decorativa-para-asesorami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04" r:id="rId1"/>
    <p:sldLayoutId id="2482439105" r:id="rId2"/>
    <p:sldLayoutId id="2482439106" r:id="rId3"/>
    <p:sldLayoutId id="24824391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4100eead8fc5f0958b0b46507f4241d0f6cac2739d53f281.jpg"/>
  <Relationship Id="rId3" Type="http://schemas.openxmlformats.org/officeDocument/2006/relationships/hyperlink" Target="https://pinturasespecializadas.lumbre.lat/object/tecnicas-de-pintura-decorativa-para-asesora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tecnicas-de-pintura-decorativa-para-asesoramiento" TargetMode="External"/>
  <Relationship Id="rId4" Type="http://schemas.openxmlformats.org/officeDocument/2006/relationships/hyperlink" Target="https://pinturasespecializadas.lumbre.lat/object/tecnicas-de-pintura-decorativa-para-asesoramient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tecnicas-de-pintura-decorativa-para-asesoramiento" TargetMode="External"/>
  <Relationship Id="rId4" Type="http://schemas.openxmlformats.org/officeDocument/2006/relationships/hyperlink" Target="https://pinturasespecializadas.lumbre.lat/object/tecnicas-de-pintura-decorativa-para-asesoramient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tecnicas-de-pintura-decorativa-para-asesoramiento" TargetMode="External"/>
  <Relationship Id="rId4" Type="http://schemas.openxmlformats.org/officeDocument/2006/relationships/hyperlink" Target="https://pinturasespecializadas.lumbre.lat/object/tecnicas-de-pintura-decorativa-para-asesoramient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hyperlink" Target="https://pinturasespecializadas.lumbre.lat/object/tecnicas-de-pintura-decorativa-para-asesoramiento" TargetMode="External"/>
  <Relationship Id="rId4"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decorativa-para-asesoramiento" TargetMode="External"/>
  <Relationship Id="rId3"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ora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sesor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pintura-decorativa-para-asesoramien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Domina los efectos decorativos, pinturas especiales y el asesoramiento técnico profesional para ofrecer un servicio de calidad a los clientes de Academia de Pinturas Especializad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 los efectos decorativos, pinturas especiales y el asesoramiento técnico profesional para ofrecer un servicio de calidad a los clientes de Academia de Pinturas Especializ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ntura decorativa · asesoramiento · efectos · pinturas especiales · demostraciones · Academia de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s decorativos: estuco, esponjado y trapillo · Paso 1 d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uco veneziano se aplica con espátula en capas finas y se pulimenta para lograr un acabado brillante tipo mármol. El esponjado utiliza una esponja natural o sintética para crear texturas suaves mediante toques ligeros. El trapillo consiste en aplicar veladuras con paños arrugados para generar efectos de profundidad y movimiento. Cada técnica requiere una preparación específica de la superficie y tiempos de secado controlados entre cap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fectos decorativos: estuco, esponjado y trapillo · Paso 2 de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uco veneziano se aplica con espátula en capas finas y se pulimenta para lograr un acabado brillante tipo mármol. El esponjado utiliza una esponja natural o sintética para crear texturas suaves mediante toques ligeros. El trapillo consiste en aplicar veladuras con paños arrugados para generar efectos de profundidad y movimiento. Cada técnica requiere una preparación específica de la superficie y tiempos de secado controlados entre cap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inturas especiales y asesoramiento profesional · Paso 1 de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pizarra permiten crear superficies escribibles en paredes y muebles; se aplican en dos o tres capas sobre base blanca. Las pinturas magnéticas contienen partículas de hierro que imantan la superficie una vez seca. Las pinturas térmicas incorporan microesferas cerámicas que reducen la transferencia de calor. Como asesor técnico, debes evaluar el estado de la superficie, las condiciones ambientales y el uso previsto para recomendar la solución más adecuada a cada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inturas especiales y asesoramiento profesional · Paso 2 de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pizarra permiten crear superficies escribibles en paredes y muebles; se aplican en dos o tres capas sobre base blanca. Las pinturas magnéticas contienen partículas de hierro que imantan la superficie una vez seca. Las pinturas térmicas incorporan microesferas cerámicas que reducen la transferencia de calor. Como asesor técnico, debes evaluar el estado de la superficie, las condiciones ambientales y el uso previsto para recomendar la solución más adecuada a cada cl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Tipos de efectos decorativos: estuco, esponjado, trapillo y pinturas especiales para diferentes necesidades.">
            <a:hlinkClick r:id="rId3" tooltip="Tipos de efectos decorativos: estuco, esponjado, trapillo y pinturas especiales para diferentes necesidad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ipos de efectos decorativos: estuco, esponjado, trapillo y pinturas especiales para diferentes necesidad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para-asesoramient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Proceso de aplicación paso a paso: desde la preparación de la superficie hasta el acabado final protegido.">
            <a:hlinkClick r:id="rId3" tooltip="Proceso de aplicación paso a paso: desde la preparación de la superficie hasta el acabado final protegid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ceso de aplicación paso a paso: desde la preparación de la superficie hasta el acabado final proteg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para-asesoramient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Herramientas necesarias: rodillos especiales, espumas, espátulas, brochas finas y materiales complementarios.">
            <a:hlinkClick r:id="rId3" tooltip="Herramientas necesarias: rodillos especiales, espumas, espátulas, brochas finas y materiales complementario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Herramientas necesarias: rodillos especiales, espumas, espátulas, brochas finas y materiales complementari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decorativa-para-asesoramient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tiva de técnicas decorativas y pinturas especi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24025"/>
                <a:gridCol w="1724025"/>
                <a:gridCol w="1314450"/>
                <a:gridCol w="1647825"/>
                <a:gridCol w="1704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cnica /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icul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se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 recomen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co venez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li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h por c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ones, recibi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6h entre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rmitorios, com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p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i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6h entre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de estar, ofi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tiva de técnicas decorativas y pinturas especi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24025"/>
                <a:gridCol w="1724025"/>
                <a:gridCol w="1314450"/>
                <a:gridCol w="1647825"/>
                <a:gridCol w="1704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cnica /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icul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se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 recomen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piza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muebles,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24h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s, aulas, infan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magn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i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h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nas, cocinas, infan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tiva de técnicas decorativas y pinturas especi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2]]></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724025"/>
                <a:gridCol w="1724025"/>
                <a:gridCol w="1314450"/>
                <a:gridCol w="1647825"/>
                <a:gridCol w="1704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cnica /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icul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se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 recomen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térm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es exteriores/i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8h entre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s, buhard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sort]]></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t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err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característica principal del estuco veneziano que lo diferencia de otras técnicas decorativ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aplica con rodillo de pelo largo en una sola cap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plica con espátula en capas finas y se pulimenta para lograr un acabado brillante tipo mármol]]></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quiere una pintura base magnética para adherirse correctament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se puede aplicar en exteriores por su resistencia al agu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herramienta o material según la técnica decorativa principal con la que se utiliz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uc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onja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pill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ntura lisa]]></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ntura magnétic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átula metálic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ponja natur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ño de algodón arrug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dillo de pelo cor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mán de prueb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ipo de pintura especial con su función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ntura pizar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magnét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ntura térm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uco venezian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rmite adherir imanes sobre la pare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e la transferencia de cal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abado brillante tipo mármo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perficie escribible con tiza o rotulad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aplicar pintura térmica en una buhardilla es suficiente con una sola capa fina sin necesidad de preparar la superficie previam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entra en la tienda y quiere decorar el salón de su casa. No tiene experiencia previa en pintura y te pide consejo. Describe paso a paso cómo le asesorarías: qué preguntas le harías sobre la superficie, la iluminación y el estilo deseado, qué técnica o producto le recomendarías y por qué, y cómo le explicarías el proceso de aplicación de forma sencill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líneas que contienen errores técnicos en este procedimiento de asesoramiento para aplicar estuco venezian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Evaluar el estado de la pared y reparar grietas antes de comenz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Aplicar una capa gruesa de estuco con rodillo de pelo largo para mayor rapidez.]]></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Dejar secar completamente la primera capa antes de aplicar la segun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Pulimentar la superficie con espátula metálica limpia y movimientos circular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No es necesario aplicar barniz protector porque el estuco ya es resistente de por sí.]]></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6. Recomendar al cliente mantener la ventilación durante todo el proceso de sec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al menos cinco consejos clave que darías a un cliente durante una demostración en tienda sobre técnicas de pintura decorativa, incluyendo la preparación de la superficie, la elección del producto y el mantenimiento posterio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co venez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átula metá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p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ño de algo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piza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escrib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magn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 de ima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térm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 de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pintura-decorativa-para-asesoramiento"/>
              </a:rPr>
              <a:t><![CDATA[Abrir el juego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1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stuco venezia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écnica decorativa que se aplica con espátula en capas finas y se pulimenta para lograr un acabado brillante similar al mármo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2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aliza la técnica del esponj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plica pintura con una esponja natural o sintética mediante toques ligeros para crear texturas suaves y efectos de profund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3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técnica del trapill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iste en aplicar veladuras con paños arrugados para generar efectos de profundidad, movimiento y envejecido en las pared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4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pintura piz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mite crear superficies escribiles con tiza o rotulador en paredes, muebles y otros soportes. Ideal para cocinas, aulas y zonas infanti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5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entaja ofrece la pintura térm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corpora microesferas cerámicas que reducen la transferencia de calor, mejorando el aislamiento térmico de fachadas y paredes interio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6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imer paso en el asesoramiento a un cl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decorativa-para-asesoramiento"/>
              </a:rPr>
              <a:t><![CDATA[Técnicas de pintura decorativa para asesor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decorativa y asesoramiento profesional.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uar el estado de la superficie, las condiciones ambientales (humedad, ventilación, iluminación) y el uso previsto del espacio para recomendar la solución más adecu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2026-10-31T05:00:31Z</dcterms:created>
  <dcterms:modified xsi:type="dcterms:W3CDTF">2026-10-31T05:00:31Z</dcterms:modified>
  <dc:title>Técnicas de pintura decorativa para asesoramiento</dc:title>
  <dc:description>Presentación editable del OA «Técnicas de pintura decorativa para asesoramiento». Enlace: https://pinturasespecializadas.lumbre.lat/object/tecnicas-de-pintura-decorativa-para-asesoramiento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