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con-efectos-especi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 esponja: textura orgánica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écnica de esponja crea una textura orgánica e irregular que aporta calidez y profundidad a cualquier pared. Se utiliza una esponja natural humedecida, se carga con pintura decorativa (no saturada) y se aplica a toquecitos suaves sobre una base seca. La clave está en la presión irregular: más pintura en unos puntos, menos en otros. Se puede usar una o dos tonalidades para crear profundidad. Es ideal para salones, dormitorios y zonas de estar. El resultado imita texturas naturales como la piedra o la corteza de árb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 esponja: textura orgánica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écnica de esponja crea una textura orgánica e irregular que aporta calidez y profundidad a cualquier pared. Se utiliza una esponja natural humedecida, se carga con pintura decorativa (no saturada) y se aplica a toquecitos suaves sobre una base seca. La clave está en la presión irregular: más pintura en unos puntos, menos en otros. Se puede usar una o dos tonalidades para crear profundidad. Es ideal para salones, dormitorios y zonas de estar. El resultado imita texturas naturales como la piedra o la corteza de árb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 trapo: nubes y mármoles eleg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fecto trapo produce un acabado suave y etéreo que recuerda a las nubes o al mármol. Se utiliza un trapo de algodón arrugado que se carga con pintura diluida y se aplica con movimiento circular o en diagonal sobre la base. El secreto es arrugar el trapo de forma diferente en cada pasada para evitar repeticiones visibles. Con dos tonos complementarios se logra un efecto marmoleado sofisticado. Es la técnica más demandada en dormitorios principales y recibidores por su elegancia y versa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 trapo: nubes y mármoles eleg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fecto trapo produce un acabado suave y etéreo que recuerda a las nubes o al mármol. Se utiliza un trapo de algodón arrugado que se carga con pintura diluida y se aplica con movimiento circular o en diagonal sobre la base. El secreto es arrugar el trapo de forma diferente en cada pasada para evitar repeticiones visibles. Con dos tonos complementarios se logra un efecto marmoleado sofisticado. Es la técnica más demandada en dormitorios principales y recibidores por su elegancia y versa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Veladura: transparencia y profundidad cr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eladura es la técnica más sofisticada de la pintura decorativa. Consiste en aplicar una capa translúcida de pintura muy diluida (proporción 1:3 o 1:4 con glazing) sobre un fondo de color diferente. La transparencia permite que el fondo se perciba a través de la capa superior, creando una profundidad cromática imposible de lograr con pintura directa. Se aplica con brocha de cerda fina en pasadas largas y uniformes. Requiere práctica para controlar la uniformidad. El resultado es un color vivo y profundo con matices que cambian según la ilu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Veladura: transparencia y profundidad cr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eladura es la técnica más sofisticada de la pintura decorativa. Consiste en aplicar una capa translúcida de pintura muy diluida (proporción 1:3 o 1:4 con glazing) sobre un fondo de color diferente. La transparencia permite que el fondo se perciba a través de la capa superior, creando una profundidad cromática imposible de lograr con pintura directa. Se aplica con brocha de cerda fina en pasadas largas y uniformes. Requiere práctica para controlar la uniformidad. El resultado es un color vivo y profundo con matices que cambian según la ilu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triado y efectos geomét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riado crea líneas verticales, horizontales o diagonales que aportan orden y elegancia. Se utiliza un peine de decorar, una espátula dentada o incluso un peine de pelo fino. Sobre una capa de pintura aún fresca, se arrastra la herramienta en la dirección deseada creando surcos paralelos. El estriado vertical estiliza visualmente las paredes bajas, el horizontal amplía espacios estrechos y el diagonal aporta dinamismo. Los efectos geométricos incluyen stencil, enmascaramiento con cinta y creación de patrones repetitivos. Son ideales para baños, cocinas y espacios mod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Estriado y efectos geométricos · Paso 1 de 2»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triado y efectos geomét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riado crea líneas verticales, horizontales o diagonales que aportan orden y elegancia. Se utiliza un peine de decorar, una espátula dentada o incluso un peine de pelo fino. Sobre una capa de pintura aún fresca, se arrastra la herramienta en la dirección deseada creando surcos paralelos. El estriado vertical estiliza visualmente las paredes bajas, el horizontal amplía espacios estrechos y el diagonal aporta dinamismo. Los efectos geométricos incluyen stencil, enmascaramiento con cinta y creación de patrones repetitivos. Son ideales para baños, cocinas y espacios mod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Estriado y efectos geométricos · Paso 2 de 2»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s especiales: metalizado, perlado y fun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efectos especiales de última generación incluyen: metalizado (partículas metálicas que reflejan la luz creando un acabado de oro, plata o cobre), perlado (pigmentos iridiscentes que cambian de color según el ángulo de visión), pintura pizarra (superficie mate escribible con tiza, ideal para cocinas y despachos), y pintura magnética (contiene partículas de hierro que permiten imanes). Estos efectos tienen un coste superior (25-45 EUR/m2) pero un margen profesional del 60-70%, muy superior a la pintura convencional. Son la tendencia más demandada en reformas de alto stand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s especiales: metalizado, perlado y fun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efectos especiales de última generación incluyen: metalizado (partículas metálicas que reflejan la luz creando un acabado de oro, plata o cobre), perlado (pigmentos iridiscentes que cambian de color según el ángulo de visión), pintura pizarra (superficie mate escribible con tiza, ideal para cocinas y despachos), y pintura magnética (contiene partículas de hierro que permiten imanes). Estos efectos tienen un coste superior (25-45 EUR/m2) pero un margen profesional del 60-70%, muy superior a la pintura convencional. Son la tendencia más demandada en reformas de alto stand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Cuatro técnicas básicas de pintura decorativa: esponja, trapo, veladura y estriado, con el proceso de aplic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Cuatro técnicas básicas de pintura decorativa: esponja, trapo, veladura y estriado, con el proceso de aplic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Herramientas del decorador profesional: esponjas naturales, brochas de cerda fina, rodillos especiales, trapos, espátulas y pei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Herramientas del decorador profesional: esponjas naturales, brochas de cerda fina, rodillos especiales, trapos, espátulas y pei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Efectos especiales avanzados: metalizado, perlado, pizarra y magnético, con aplicaciones por tipo de espacio y presupuesto orient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Efectos especiales avanzados: metalizado, perlado, pizarra y magnético, con aplicaciones por tipo de espacio y presupuesto orient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1 parte de pintura + 3-4 partes de glaz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ladura se prepara con 1 parte de pintura + 3-4 partes de glazing + 1 parte de agua. Esta dilución extrema es lo que permite la transparencia característica de l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con-efectos-especia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parar la superficie (lijar, limpiar, imprimar) →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plicar capa base del color de fondo →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ar secar completamente la base →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rear el efecto decorativo elegido →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teger con barniz o cera →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ceso siempre sigue este orden: preparación de superficie, aplicación de base, secado completo, creación del efecto y protección final. Saltarse un paso compromet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con-efectos-especia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fecto esponja → Esponja natural humede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fecto trapo → Trapo de algodón arru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ladura → Brocha de cerda 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riado → Peine de decorar o espát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cnica tiene su herramienta específica: la esponja para textura orgánica, el trapo para efecto nube/mármol, la brocha fina para veladuras uniformes y el peine para líneas paralelas del estr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con-efectos-especia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cto. Los pigmentos perlados contienen partículas microscópicas que reflejan la luz de forma selectiva, creando un efecto iridiscente que varía según el ángulo desde el que se observa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con-efectos-especia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quiere renovar el salón de su casa (25m2 de paredes) con un efecto decorativo elegante pero duradero. Describe qué técnica recomendarías, qué herramientas necesitarías, cómo combinarías los colores y qué presupuesto presentarías. Justifica tu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fecto esponja requiere saturar la esponja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nseñada en el apartado «Para dominar este tem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con-efectos-especi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as 6 herramientas esenciales del decorador profesional y explica qué efecto se logra co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vel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écnica decorativa que aplica una capa translúcida de pintura muy diluida (1:3 con glazing) sobre un fondo de color diferente, creando profundidad cromática y matices que cambian con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esponja y tra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ponja crea textura orgánica con toquecitos irregulares (imita piedra/corteza). El trapo produce un efecto suave y etéreo con movimiento circular (imita nubes/mármol). Ambos usan presión irregular pero con herramientas y movimientos dife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pintura piza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ntura especial que crea una superficie mate escribible con tiza. Ideal para cocinas (listas de compra), despachos (notas) y habitaciones infantiles (dibujo). Precio: 30-40 EUR/m2 con margen del 60-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efectos especiales son más ren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enen un precio de 25-60 EUR/m2 frente a 8-12 EUR/m2 de pintura básica, con un margen profesional del 60-70% vs 40-50%. La mano de obra especializada se cobra más y el cliente percibe mayor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con-efectos-especi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07" r:id="rId1"/>
    <p:sldLayoutId id="2482435608" r:id="rId2"/>
    <p:sldLayoutId id="2482435609" r:id="rId3"/>
    <p:sldLayoutId id="24824356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50f314bdec3965052451787a13b803728822ee32081589f1.jpg"/>
  <Relationship Id="rId3" Type="http://schemas.openxmlformats.org/officeDocument/2006/relationships/hyperlink" Target="https://pinturasespecializadas.lumbre.lat/object/tecnicas-de-pintura-decorativa-con-efectos-especi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tecnicas-de-pintura-decorativa-con-efectos-especiales" TargetMode="External"/>
  <Relationship Id="rId4" Type="http://schemas.openxmlformats.org/officeDocument/2006/relationships/hyperlink" Target="https://pinturasespecializadas.lumbre.lat/object/tecnicas-de-pintura-decorativa-con-efectos-especiale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tecnicas-de-pintura-decorativa-con-efectos-especiales" TargetMode="External"/>
  <Relationship Id="rId4" Type="http://schemas.openxmlformats.org/officeDocument/2006/relationships/hyperlink" Target="https://pinturasespecializadas.lumbre.lat/object/tecnicas-de-pintura-decorativa-con-efectos-especial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tecnicas-de-pintura-decorativa-con-efectos-especiales" TargetMode="External"/>
  <Relationship Id="rId4" Type="http://schemas.openxmlformats.org/officeDocument/2006/relationships/hyperlink" Target="https://pinturasespecializadas.lumbre.lat/object/tecnicas-de-pintura-decorativa-con-efectos-especial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hyperlink" Target="https://pinturasespecializadas.lumbre.lat/object/tecnicas-de-pintura-decorativa-con-efectos-especiales"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con-efectos-especiales" TargetMode="External"/>
  <Relationship Id="rId3"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é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orat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fe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ci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pintura-decorativa-con-efectos-especial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Domina las técnicas de pintura decorativa: efecto esponja, trapo, veladura, estriado, metalizado y perlado. Aprende a seleccionar herramientas, preparar superficies, combinar colores y aplicar efectos especiales que transforman paredes ordinarias en superficies con carácter y personalidad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 las técnicas de pintura decorativa: efecto esponja, trapo, veladura, estriado, metalizado y perlado. Aprende a seleccionar herramientas, preparar superficies, combinar colores y aplicar efectos especiales que transforman paredes ordinarias en superficies con carácter y personalidad profesional.]]></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ntura decorativa · efectos especiales · esponja · veladura · estriado · metalizado · texturas · deco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fecto esponja: textura orgánica natural · Paso 1 d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de esponja crea una textura orgánica e irregular que aporta calidez y profundidad a cualquier pared. Se utiliza una esponja natural humedecida, se carga con pintura decorativa (no saturada) y se aplica a toquecitos suaves sobre una base seca. La clave está en la presión irregular: más pintura en unos puntos, menos en otros. Se puede usar una o dos tonalidades para crear profundidad. Es ideal para salones, dormitorios y zonas de estar. El resultado imita texturas naturales como la piedra o la corteza de árb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fecto esponja: textura orgánica natural · Paso 2 de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de esponja crea una textura orgánica e irregular que aporta calidez y profundidad a cualquier pared. Se utiliza una esponja natural humedecida, se carga con pintura decorativa (no saturada) y se aplica a toquecitos suaves sobre una base seca. La clave está en la presión irregular: más pintura en unos puntos, menos en otros. Se puede usar una o dos tonalidades para crear profundidad. Es ideal para salones, dormitorios y zonas de estar. El resultado imita texturas naturales como la piedra o la corteza de árb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fecto trapo: nubes y mármoles elegantes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trapo produce un acabado suave y etéreo que recuerda a las nubes o al mármol. Se utiliza un trapo de algodón arrugado que se carga con pintura diluida y se aplica con movimiento circular o en diagonal sobre la base. El secreto es arrugar el trapo de forma diferente en cada pasada para evitar repeticiones visibles. Con dos tonos complementarios se logra un efecto marmoleado sofisticado. Es la técnica más demandada en dormitorios principales y recibidores por su elegancia y versatili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fecto trapo: nubes y mármoles elegantes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trapo produce un acabado suave y etéreo que recuerda a las nubes o al mármol. Se utiliza un trapo de algodón arrugado que se carga con pintura diluida y se aplica con movimiento circular o en diagonal sobre la base. El secreto es arrugar el trapo de forma diferente en cada pasada para evitar repeticiones visibles. Con dos tonos complementarios se logra un efecto marmoleado sofisticado. Es la técnica más demandada en dormitorios principales y recibidores por su elegancia y versatil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Veladura: transparencia y profundidad cromática · Paso 1 de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ladura es la técnica más sofisticada de la pintura decorativa. Consiste en aplicar una capa translúcida de pintura muy diluida (proporción 1:3 o 1:4 con glazing) sobre un fondo de color diferente. La transparencia permite que el fondo se perciba a través de la capa superior, creando una profundidad cromática imposible de lograr con pintura directa. Se aplica con brocha de cerda fina en pasadas largas y uniformes. Requiere práctica para controlar la uniformidad. El resultado es un color vivo y profundo con matices que cambian según la ilumin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Veladura: transparencia y profundidad cromática · Paso 2 de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ladura es la técnica más sofisticada de la pintura decorativa. Consiste en aplicar una capa translúcida de pintura muy diluida (proporción 1:3 o 1:4 con glazing) sobre un fondo de color diferente. La transparencia permite que el fondo se perciba a través de la capa superior, creando una profundidad cromática imposible de lograr con pintura directa. Se aplica con brocha de cerda fina en pasadas largas y uniformes. Requiere práctica para controlar la uniformidad. El resultado es un color vivo y profundo con matices que cambian según la ilumin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striado y efectos geométricos · Paso 1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riado crea líneas verticales, horizontales o diagonales que aportan orden y elegancia. Se utiliza un peine de decorar, una espátula dentada o incluso un peine de pelo fino. Sobre una capa de pintura aún fresca, se arrastra la herramienta en la dirección deseada creando surcos paralel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striado y efectos geométricos · Paso 1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riado vertical estiliza visualmente las paredes bajas, el horizontal amplía espacios estrechos y el diagonal aporta dinamismo. Los efectos geométricos incluyen stencil, enmascaramiento con cinta y creación de patrones repetitivos. Son ideales para baños, cocinas y espacios modern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striado y efectos geométricos · Paso 2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riado crea líneas verticales, horizontales o diagonales que aportan orden y elegancia. Se utiliza un peine de decorar, una espátula dentada o incluso un peine de pelo fino. Sobre una capa de pintura aún fresca, se arrastra la herramienta en la dirección deseada creando surcos paralel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striado y efectos geométricos · Paso 2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riado vertical estiliza visualmente las paredes bajas, el horizontal amplía espacios estrechos y el diagonal aporta dinamismo. Los efectos geométricos incluyen stencil, enmascaramiento con cinta y creación de patrones repetitivos. Son ideales para baños, cocinas y espacios modern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fectos especiales: metalizado, perlado y funcionales · Paso 1 de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fectos especiales de última generación incluyen: metalizado (partículas metálicas que reflejan la luz creando un acabado de oro, plata o cobre), perlado (pigmentos iridiscentes que cambian de color según el ángulo de visión), pintura pizarra (superficie mate escribible con tiza, ideal para cocinas y despachos), y]]></a:t>
            </a:r>
          </a:p>
        </p:txBody>
      </p:sp>
      <p:sp>
        <p:nvSpPr>
          <p:cNvPr id="9" name=""/>
          <p:cNvSpPr txBox="1"/>
          <p:nvPr/>
        </p:nvSpPr>
        <p:spPr>
          <a:xfrm>
            <a:off x="514350" y="32861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magnética (contiene partículas de hierro que permiten ima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fectos tienen un coste superior (25-45 EUR/m2) pero un margen profesional del 60-70%, muy superior a la pintura convencional. Son la tendencia más demandada en reformas de alto stand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fectos especiales: metalizado, perlado y funcionales · Paso 2 de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fectos especiales de última generación incluyen: metalizado (partículas metálicas que reflejan la luz creando un acabado de oro, plata o cobre), perlado (pigmentos iridiscentes que cambian de color según el ángulo de visión), pintura pizarra (superficie mate escribible con tiza, ideal para cocinas y despachos), y]]></a:t>
            </a:r>
          </a:p>
        </p:txBody>
      </p:sp>
      <p:sp>
        <p:nvSpPr>
          <p:cNvPr id="9" name=""/>
          <p:cNvSpPr txBox="1"/>
          <p:nvPr/>
        </p:nvSpPr>
        <p:spPr>
          <a:xfrm>
            <a:off x="514350" y="32861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magnética (contiene partículas de hierro que permiten ima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fectos tienen un coste superior (25-45 EUR/m2) pero un margen profesional del 60-70%, muy superior a la pintura convencional. Son la tendencia más demandada en reformas de alto 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Cuatro técnicas básicas de pintura decorativa: esponja, trapo, veladura y estriado, con el proceso de aplicación paso a paso.">
            <a:hlinkClick r:id="rId3" tooltip="Figura 1. Cuatro técnicas básicas de pintura decorativa: esponja, trapo, veladura y estriado, con el proceso de aplicación paso a pas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Cuatro técnicas básicas de pintura decorativa: esponja, trapo, veladura y estriado, con el proceso de aplicación paso a pa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decorativa-con-efectos-especiale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Herramientas del decorador profesional: esponjas naturales, brochas de cerda fina, rodillos especiales, trapos, espátulas y peines.">
            <a:hlinkClick r:id="rId3" tooltip="Figura 2. Herramientas del decorador profesional: esponjas naturales, brochas de cerda fina, rodillos especiales, trapos, espátulas y pein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Herramientas del decorador profesional: esponjas naturales, brochas de cerda fina, rodillos especiales, trapos, espátulas y pei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decorativa-con-efectos-especial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Efectos especiales avanzados: metalizado, perlado, pizarra y magnético, con aplicaciones por tipo de espacio y presupuesto orientativo.">
            <a:hlinkClick r:id="rId3" tooltip="Figura 3. Efectos especiales avanzados: metalizado, perlado, pizarra y magnético, con aplicaciones por tipo de espacio y presupuesto orientativ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Efectos especiales avanzados: metalizado, perlado, pizarra y magnético, con aplicaciones por tipo de espacio y presupuesto orientativ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decorativa-con-efectos-especial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tiva de técnicas decorativas: herramientas, dificultad y aplicaci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1]]></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285875"/>
                <a:gridCol w="1685925"/>
                <a:gridCol w="1285875"/>
                <a:gridCol w="1171575"/>
                <a:gridCol w="1171575"/>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cn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icul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m2]]></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m2]]></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jor 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espon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25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30 E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ones, dormito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tra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po de algo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3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35 E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res, dormito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la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 cerda f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4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45 E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ones eleg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1]]></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285875"/>
                <a:gridCol w="1685925"/>
                <a:gridCol w="1285875"/>
                <a:gridCol w="1171575"/>
                <a:gridCol w="1171575"/>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cn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icul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m2]]></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m2]]></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jor 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ine o espát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2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30 E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s, cocinas, mod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ill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35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55 E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es desta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 pl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4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60 E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es comer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55-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55-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55-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55-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55-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55-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55-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proporción correcta para preparar una veladu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parte de pintura + 1 parte de agu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 parte de pintura + 3-4 partes de glazing]]></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 partes de pintura + 1 parte de barniz]]></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3 partes de pintura + 1 parte de disolv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proceso general de pintura decorativ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o 1]]></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o 2]]></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o 3]]></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o 4]]></a:t>
            </a:r>
          </a:p>
        </p:txBody>
      </p:sp>
      <p:sp>
        <p:nvSpPr>
          <p:cNvPr id="14" name=""/>
          <p:cNvSpPr txBox="1"/>
          <p:nvPr/>
        </p:nvSpPr>
        <p:spPr>
          <a:xfrm>
            <a:off x="628650" y="3676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o 5]]></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r la superficie (lijar, limpiar, impri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licar capa base del color de fon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ar secar completamente la bas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ear el efecto decorativo eleg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teger con barniz o cer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cnica decorativa con su herramienta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fecto esponj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fecto trap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lad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ria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po de algodón arruga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rocha de cerda fi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ine de decorar o espátu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onja natural humedeci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fecto perlado utiliza pigmentos iridiscentes que cambian de color según el ángulo de v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quiere renovar el salón de su casa (25m2 de paredes) con un efecto decorativo elegante pero duradero. Describe qué técnica recomendarías, qué herramientas necesitarías, cómo combinarías los colores y qué presupuesto presentarías. Justifica tu elecc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os errores en las siguientes afirmaciones sobre pintura decorativ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eladura se aplica con pintura sin diluir para mayor cobertur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fecto esponja requiere saturar la esponja de pintur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striado horizontal estiliza las paredes bajas.]]></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es necesario aplicar barniz protector después del efecto decorativ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efectos especiales tienen menor margen que la pintura convencio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as 6 herramientas esenciales del decorador profesional y explica qué efecto se logra con cada una.]]></a:t>
            </a:r>
          </a:p>
        </p:txBody>
      </p:sp>
      <p:sp>
        <p:nvSpPr>
          <p:cNvPr id="9" name=""/>
          <p:cNvSpPr txBox="1"/>
          <p:nvPr/>
        </p:nvSpPr>
        <p:spPr>
          <a:xfrm>
            <a:off x="514350" y="2352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1]]></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espon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30 EUR/m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la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45 EUR/m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55 EUR/m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60 EUR/m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pintura-decorativa-con-efectos-especiales"/>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veladu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écnica decorativa que aplica una capa translúcida de pintura muy diluida (1:3 con glazing) sobre un fondo de color diferente, creando profundidad cromática y matices que cambian con la luz.]]></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esponja y trap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ponja crea textura orgánica con toquecitos irregulares (imita piedra/corteza). El trapo produce un efecto suave y etéreo con movimiento circular (imita nubes/mármol). Ambos usan presión irregular pero con herramientas y movimientos diferen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pintura piza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ntura especial que crea una superficie mate escribible con tiza. Ideal para cocinas (listas de compra), despachos (notas) y habitaciones infantiles (dibujo). Precio: 30-40 EUR/m2 con margen del 60-7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efectos especiales son más rent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con-efectos-especiales"/>
              </a:rPr>
              <a:t><![CDATA[Técnicas de pintura decorativa con efect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nen un precio de 25-60 EUR/m2 frente a 8-12 EUR/m2 de pintura básica, con un margen profesional del 60-70% vs 40-50%. La mano de obra especializada se cobra más y el cliente percibe mayor valo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2026-10-31T04:02:14Z</dcterms:created>
  <dcterms:modified xsi:type="dcterms:W3CDTF">2026-10-31T04:02:14Z</dcterms:modified>
  <dc:title>Técnicas de pintura decorativa con efectos especiales</dc:title>
  <dc:description>Presentación editable del OA «Técnicas de pintura decorativa con efectos especiales». Enlace: https://pinturasespecializadas.lumbre.lat/object/tecnicas-de-pintura-decorativa-con-efectos-especiales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