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union de negociacion con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egociar con proveedores no es regatear: es preparar datos, escuchar intereses y construir acuerdos que beneficien a amb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cnicas de negociacion con proveedore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tapas de la negociacion con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etapas: preparacion, apertura, exploracion, propuesta y cierre. Cada una requiere datos concr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preparar una negociacion co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Recopilar datos de compras an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to has comprado en los ultimos 12 meses? ¿Que productos? ¿A que precio? ¿Con que incidencias? Estos datos son tu base: sin ellos, no sabes tu poder de negociacion real. Se extraen del sistema de gestion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preparar una negociacion co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Conocer el mercado y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otros proveedores ofrecen productos similares? ¿A que precio? ¿Con que condiciones? Tener alternativas no significa cambiar de proveedor: significa negociar desde una posicion informada, no desde l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preparar una negociacion co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Definir objetivos y li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quieres conseguir? (precio, plazo de pago, exclusividad, prioridad en stock). ¿Cual es tu minimo aceptable? ¿Que estas dispuesto a ceder? Si no tienes claros tus limites, el proveedor fijara los su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preparar una negociacion co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Preparar la agenda y el orden del 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viar al proveedor los puntos a tratar antes de la reunion. Esto no es burocracia: es mostrar profesionalidad y evitar que la reunion se vaya por las ramas. Los puntos pueden ser: revision de precios, condiciones de pago, volumenes, incidenci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preparar una negociacion co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Asignar roles en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lleva la negociacion? ¿Quien toma notas? ¿Quien aprueba los acuerdos? Si van dos personas de la tienda y una dice "si" y la otra "tengo que consultarlo", el proveedor detecta desalineacion y la aprov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strategias clave de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estrategias segun el caso: ganar-ganar, anclaje de precio, volumen por descuento, condiciones escalonadas y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s de negociación y cuándo aplic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s de negociación y cuándo aplic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s de negociación y cuándo aplic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incipios que guían tod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rincipio 1: Negociar con datos, no con opi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dice «me parece caro». Se dice: «Según esta comparativa fechada, el precio de referencia de este producto es X; el tuyo está un Y % por encima. ¿Qué puedes ajustar?». La cifra debe poder enseñarse y explicarse. Si no tienes el dato, primero se consigue; no se in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incipios que guían tod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rincipio 2: Separar personas de probl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veedor no es tu enemigo. Es un profesional que defiende sus intereses, como tú defiendes los tuyos. La tensión es normal; la falta de respeto, no. Se es duro con el problema, blando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incipios que guían tod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rincipio 3: Conocer el BATNA (mejor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TNA = Best Alternative to a Negotiated Agreement. ¿Cuál es tu mejor alternativa si esta negociación fracasa? ¿Tienes otro proveedor? ¿Puedes prescindir de ese producto? Cuanto mejor sea tu BATNA, más poder de negociación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incipios que guían toda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rincipio 4: Documentar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no está escrito, no existe. Cada acuerdo, condición y plazo se documenta por escrito. Se envía un resumen por correo al proveedor tras cada reunión. Si en tres meses hay discrepancia, se mira el documento, no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Indicadores de exito en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indicadores clave: ahorro sobre precio base, plazo medio de pago, tasa de cumplimiento, satisfaccion bilateral y ratio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ndiciones de pago y plazos»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ndiciones de pago y plazos»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icha de condiciones que hay que dej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icha de condiciones que hay que dej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Acuerdos de exclusividad»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 acuerdo de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Criterio 1: Volumen mínimo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edes cumplir el mínimo de compra? Compara el mínimo con tus ventas actuales del producto y con la demanda prevista. Si el mínimo exige un crecimiento que no puedes sostener, es un riesgo. Si puedes cubrirlo con la demanda que ya tienes documentada, es un objetivo alcanzable. El umbral concreto lo fij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 acuerdo de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Criterio 2: Margen frente a la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margen adicional aporta la exclusividad frente a vender la misma marca sin exclusiva? A esa diferencia hay que restarle el coste de la dependencia: stock inmovilizado, formación, plazos y pérdida de alternativas. Si la diferencia no cubre ese coste, no 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 acuerdo de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riterio 3: Duración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ánto dura el acuerdo? ¿Hay cláusula de salida? ¿Qué pasa si no cumples volúmenes? Un acuerdo sin cláusula de salida es una trampa. Siempre debe haber una forma de salir sin una penalización desproporcio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valuar un acuerdo de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riterio 4: Soporte d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te da el proveedor además de la exclusividad? Formación para tu equipo, material de punto de venta, soporte técnico al cliente, participación en ferias. Si solo te da la exclusividad sin soporte, es un acuerdo p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Gestion de relaciones a largo plazo»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mantener una relacion solida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Revision trimestral de indic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3 meses, se revisan: volumenes de compra, incidencias, plazos de entrega, cumplimiento de condiciones. Se comparte con el proveedor. Si algo no funciona, se corrige antes de que esc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mantener una relacion solida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Reunion anual de planif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vez al año, reunion con el proveedor para planificar el año siguiente: objetivos de venta, lanzamientos de producto, campañas promocionales, ajustes de precio. Se planifica junto, no se im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mantener una relacion solida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omunicacion proactiva de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u tienda va a cambiar algo que afecta al proveedor (ampliacion de tienda, cambio de horario, nueva linea de producto), se comunica antes. El proveedor agradece la informacion y puede adaptar su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o mantener una relacion solida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Reconocimiento mut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roveedor ha hecho un esfuerzo especial (entrega urgente, precio competitivo en un momento dificil), se reconoce. Un email de agradecimiento o una llamada de cortesia cuesta cero euros y construye rel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opilar datos de compras del ultimo año, conocer alternativas del mercado y definir tus objetivos y li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preparacion de negociaciones. Sin datos, no se negocia: s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enes datos de precios de 3 proveedores competidores → Anclaje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edes compromer una compra anual de 2.000L de plastica blanca → Volumen por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ieres ser el unico distribuidor de una marca nautica en tu comarca →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uscas un acuerdo estable con revision trimestral para los proximos 3 años → Ganar-ga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roveedor ofrece un 10% si compras 1.000L de una vez → Volumen por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esentas un informe de precios de mercado para justificar tu peticion → Anclaje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estrategias de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TNA → Mejor alternativa si no se alcanza u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ZOPA → Rango en el que ambas partes pueden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e financiero del aplazamiento → Coste implícito de pagar má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nto pago → Descuento por adelantar 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uerdo documentado → Resumen escrito que fija lo pac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condiciones de pago y plazos, y sección 2: principios de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acuerdos de exclusividad. La exclusividad tiene ventajas (sin competencia, mejor margen) pero tambien riesgos: dependencia del proveedor, compromiso de volumenes y posible inversion inicial. No siempre es ventaj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proveedor con el que llevas 2 años trabajando te sube los precios un 8% sin previo aviso. ¿Que haces? ¿Como abordas la conversacion? ¿Que datos preparas antes de llama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epto lo que me propones, no quiero complica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3 y 5: aceptar sin negociar es error; no comunicar impagos antes del vencimiento destruye la rel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negociacion-con-proveedor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5 pasos para preparar una negociacion con un proveedor, en el orden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estrategias y conceptos de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estrategias y conceptos de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as 5 etapas de una negoci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on, apertura, exploracion, propuesta y cierre. La preparacion es la mas importante: sin datos,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el BAT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est Alternative to a Negotiated Agreement: tu mejor alternativa si la negociacion fracasa. Cuanto mejor sea tu BATNA, mas poder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e es importante documentar los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no esta escrito, no existe. Se envia un resumen por email tras cada reunion. Si hay discrepancia, se mira el email, no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riesgos tiene la exclu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pendencia del proveedor, compromiso de volumenes minimos, inversion inicial no recuperable si se rompe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anto se revisan las condiciones con e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imestralmente los indicadores (volumenes, incidencias, plazos). Anualmente las condiciones (precios, acuerdos, ob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r si no puedes pag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amar al proveedor ANTES del vencimiento, explicar la situacion y acordar nueva fecha. Nunca pagar tarde sin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deas clave para dominar la negociacion con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ecnicas de negociacion con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negociacion-con-proveedor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tecnicas de negociacion con proveedor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622" r:id="rId1"/>
    <p:sldLayoutId id="2482437623" r:id="rId2"/>
    <p:sldLayoutId id="2482437624" r:id="rId3"/>
    <p:sldLayoutId id="24824376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fe41aee7e5819e8ea94588277bee3239685c457e7a9baeb1.jpg"/>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hyperlink" Target="https://pinturasespecializadas.lumbre.lat/object/tecnicas-de-negociacion-con-proveedores"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3.jpg"/>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hyperlink" Target="https://pinturasespecializadas.lumbre.lat/object/tecnicas-de-negociacion-con-proveedores"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4.jpg"/>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hyperlink" Target="https://pinturasespecializadas.lumbre.lat/object/tecnicas-de-negociacion-con-proveedor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8.jpg"/>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hyperlink" Target="https://pinturasespecializadas.lumbre.lat/object/tecnicas-de-negociacion-con-proveedor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hyperlink" Target="https://pinturasespecializadas.lumbre.lat/object/tecnicas-de-negociacion-con-proveedores"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negociacion-con-proveedores"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ac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negociacion-con-proveedor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s tecnicas de negociacion con proveedores de pinturas: preparacion, estrategias, condiciones de pago, acuerdos de exclusividad y gestion de relaciones a largo plaz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como negociar con proveedores del sector de pinturas y decoracion. Desde la preparacion previa hasta el cierre de acuerdos, pasando por estrategias de negociacion, condiciones de pago y gestion de relaciones a largo plaz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egociacion · proveedores · condiciones-pago · exclusividad · relaciones-comerci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negociacion con proveedores]]></a:t>
            </a:r>
          </a:p>
        </p:txBody>
      </p:sp>
      <p:pic>
        <p:nvPicPr>
          <p:cNvPr id="3" name="" descr="Reunion de negociacion con proveedores">
            <a:hlinkClick r:id="rId3" tooltip="Reunion de negociacion con proveedor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egociar con proveedores no es regatear: es preparar datos, escuchar intereses y construir acuerdos que beneficien a ambas par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negociacion-con-proveedores"/>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negociacion con provee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egociacion con proveedores es una de las habilidades mas importantes en la gestion de una tienda de pinturas. No se trata de conseguir el precio mas bajo a cualquier precio: se trata de ]]></a:t>
            </a:r>
            <a:r>
              <a:rPr lang="en-US" b="1" strike="noStrike" sz="2100" spc="0" u="none" cap="none">
                <a:solidFill>
                  <a:srgbClr val="1B2438">
                    <a:alpha val="100000"/>
                  </a:srgbClr>
                </a:solidFill>
                <a:latin typeface="Calibri"/>
              </a:rPr>
              <a:t><![CDATA[construir relaciones que generen valor a largo plazo]]></a:t>
            </a:r>
            <a:r>
              <a:rPr lang="en-US" strike="noStrike" sz="2100" spc="0" u="none" cap="none">
                <a:solidFill>
                  <a:srgbClr val="1B2438">
                    <a:alpha val="100000"/>
                  </a:srgbClr>
                </a:solidFill>
                <a:latin typeface="Calibri"/>
              </a:rPr>
              <a:t><![CDATA[ para ambas partes.\n\nUn buen acuerdo con un proveedor no es el que te da el 20% de descuento hoy. Es el que te da precio competitivo, plazo de pago comodo, prioridad en stock y resolucion rapida de incidencias... durante años. La negociacion no es un evento: es un proceso continu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cnicas de negociacion con provee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paracion es el 80% del exi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negociacion se gana o se pierde antes de sentarse a la mesa. Sin datos de mercado, sin conocer tus volumenes de compra y sin tener claras tus prioridades, cualquier proveedor te impone sus condici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eparacion de negociaciones]]></a:t>
            </a:r>
          </a:p>
        </p:txBody>
      </p:sp>
      <p:pic>
        <p:nvPicPr>
          <p:cNvPr id="3" name="" descr="Etapas de la negociacion con proveedores">
            <a:hlinkClick r:id="rId3" tooltip="Etapas de la negociacion con proveedor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etapas: preparacion, apertura, exploracion, propuesta y cierre. Cada una requiere datos concre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negociacion-con-proveedores"/>
              </a:rPr>
              <a:t><![CDATA[Ver imagen original en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Preparacion de negociaciones · Como preparar una negociacion con proveedo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Recopilar datos de compras anterior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to has comprado en los ultimos 12 meses? ¿Que productos? ¿A que precio? ¿Con que incidencias? Estos datos son tu base: sin ellos, no sabes tu poder de negociacion real. Se extraen del sistema de gestion de la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Preparacion de negociaciones · Como preparar una negociacion con proveedo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onocer el mercado y alternativ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otros proveedores ofrecen productos similares? ¿A que precio? ¿Con que condiciones? Tener alternativas no significa cambiar de proveedor: significa negociar desde una posicion informada, no desde la depend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Preparacion de negociaciones · Como preparar una negociacion con proveedo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efinir objetivos y limi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quieres conseguir? (precio, plazo de pago, exclusividad, prioridad en stock). ¿Cual es tu minimo aceptable? ¿Que estas dispuesto a ceder? Si no tienes claros tus limites, el proveedor fijara los suy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Preparacion de negociaciones · Como preparar una negociacion con proveedo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reparar la agenda y el orden del d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iar al proveedor los puntos a tratar antes de la reunion. Esto no es burocracia: es mostrar profesionalidad y evitar que la reunion se vaya por las ramas. Los puntos pueden ser: revision de precios, condiciones de pago, volumenes, incidencias pendien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Preparacion de negociaciones · Como preparar una negociacion con proveedo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Asignar roles en el equip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leva la negociacion? ¿Quien toma notas? ¿Quien aprueba los acuerdos? Si van dos personas de la tienda y una dice "si" y la otra "tengo que consultarlo", el proveedor detecta desalineacion y la aprovec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reparacion de negoci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on no es un tramite: es la diferencia entre llegar a una reunion sabiendo lo que quieres y llegar a ver que dice el proveedor. El que llega preparado, negocia. El que llega sin datos, acep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trategias de negociacion]]></a:t>
            </a:r>
          </a:p>
        </p:txBody>
      </p:sp>
      <p:pic>
        <p:nvPicPr>
          <p:cNvPr id="3" name="" descr="Estrategias clave de negociacion">
            <a:hlinkClick r:id="rId3" tooltip="Estrategias clave de negociacion"/>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estrategias segun el caso: ganar-ganar, anclaje de precio, volumen por descuento, condiciones escalonadas y exclusiv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negociacion-con-proveedor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s de negociación y cuándo aplicar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2019300"/>
                <a:gridCol w="2038350"/>
                <a:gridCol w="2276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rateg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genérico (ilustra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r-ga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ones a largo plazo con proveedores cl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transparencia y datos propios fi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anual de suministro con precios y volúmenes revis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je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referencias de mercado docume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referencia es débil, pierdes cred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 una comparativa de mercado fechada, no una im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s de negociación y cuándo aplicar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2019300"/>
                <a:gridCol w="2038350"/>
                <a:gridCol w="2276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rateg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genérico (ilustra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por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s comprometer una compra que ya está ven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ovilizas stock o comprometes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r precio para un volumen con demand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escalon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flexible y relación consoli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imiento se vuelve compl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acuerdo cada trimestre según el volumen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s de negociación y cuándo aplicar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81175"/>
                <a:gridCol w="2019300"/>
                <a:gridCol w="2038350"/>
                <a:gridCol w="2276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rateg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us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genérico (ilustra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vidad terri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es una opción diferencial en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 de un solo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vidad limitada en tiempo y con cláusula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strategias de negociacion · Principios que guían toda negocia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1: Negociar con datos, no con opinion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dice «me parece caro». Se dice: «Según esta comparativa fechada, el precio de referencia de este producto es X; el tuyo está un Y % por encima. ¿Qué puedes ajustar?». La cifra debe poder enseñarse y explicarse. Si no tienes el dato, primero se consigue; no se inven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strategias de negociacion · Principios que guían toda negocia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2: Separar personas de problem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veedor no es tu enemigo. Es un profesional que defiende sus intereses, como tú defiendes los tuyos. La tensión es normal; la falta de respeto, no. Se es duro con el problema, blando con la perso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strategias de negociacion · Principios que guían toda negocia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3: Conocer el BATNA (mejor alternati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TNA = Best Alternative to a Negotiated Agreement. ¿Cuál es tu mejor alternativa si esta negociación fracasa? ¿Tienes otro proveedor? ¿Puedes prescindir de ese producto? Cuanto mejor sea tu BATNA, más poder de negociación tie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strategias de negociacion · Principios que guían toda negocia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4: Documentar to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escrito, no existe. Cada acuerdo, condición y plazo se documenta por escrito. Se envía un resumen por correo al proveedor tras cada reunión. Si en tres meses hay discrepancia, se mira el documento, no la memo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trategias de negociacio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mas poderos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proveedor da una condicion que no te convence, pregunta: "¿Que necesitarias para mejorar esta condicion?" Esta pregunta abre la conversacion y te da informacion sobre que valora el proveedor. A veces, lo que quiere no es precio: es volumen garantizado, puntualidad en pagos o compromiso de compra a largo plaz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diciones de pago y plazos]]></a:t>
            </a:r>
          </a:p>
        </p:txBody>
      </p:sp>
      <p:pic>
        <p:nvPicPr>
          <p:cNvPr id="3" name="" descr="Indicadores de exito en negociacion">
            <a:hlinkClick r:id="rId3" tooltip="Indicadores de exito en negociacion"/>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indicadores clave: ahorro sobre precio base, plazo medio de pago, tasa de cumplimiento, satisfaccion bilateral y ratio de incidenci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negociacion-con-proveedor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diciones de pago y plaz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diciones de pago son tan importantes como el precio. Un producto al mejor precio pero con pago al contado puede ser peor negocio que un producto algo más caro con pago aplazado. ]]></a:t>
            </a:r>
            <a:r>
              <a:rPr lang="en-US" b="1" strike="noStrike" sz="2100" spc="0" u="none" cap="none">
                <a:solidFill>
                  <a:srgbClr val="1B2438">
                    <a:alpha val="100000"/>
                  </a:srgbClr>
                </a:solidFill>
                <a:latin typeface="Calibri"/>
              </a:rPr>
              <a:t><![CDATA[El flujo de caja mata más negocios que el margen]]></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negocia y qué no:]]></a:t>
            </a:r>
          </a:p>
        </p:txBody>
      </p:sp>
      <p:sp>
        <p:nvSpPr>
          <p:cNvPr id="9" name=""/>
          <p:cNvSpPr txBox="1"/>
          <p:nvPr/>
        </p:nvSpPr>
        <p:spPr>
          <a:xfrm>
            <a:off x="514350" y="3019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negocia]]></a:t>
            </a:r>
            <a:r>
              <a:rPr lang="en-US" strike="noStrike" sz="2100" spc="0" u="none" cap="none">
                <a:solidFill>
                  <a:srgbClr val="1B2438">
                    <a:alpha val="100000"/>
                  </a:srgbClr>
                </a:solidFill>
                <a:latin typeface="Calibri"/>
              </a:rPr>
              <a:t><![CDATA[: el plazo de pago, el descuento por pronto pago y las condiciones de entrega, dentro de los límites que autorice direc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diciones de pago y plaz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negocia en la conversación con el proveedor]]></a:t>
            </a:r>
            <a:r>
              <a:rPr lang="en-US" strike="noStrike" sz="2100" spc="0" u="none" cap="none">
                <a:solidFill>
                  <a:srgbClr val="1B2438">
                    <a:alpha val="100000"/>
                  </a:srgbClr>
                </a:solidFill>
                <a:latin typeface="Calibri"/>
              </a:rPr>
              <a:t><![CDATA[: el límite de crédito, la forma de pago ni la política contable de la empresa. Eso lo aprueba quien corresponda.]]></a:t>
            </a:r>
          </a:p>
        </p:txBody>
      </p:sp>
      <p:sp>
        <p:nvSpPr>
          <p:cNvPr id="9" name=""/>
          <p:cNvSpPr txBox="1"/>
          <p:nvPr/>
        </p:nvSpPr>
        <p:spPr>
          <a:xfrm>
            <a:off x="514350" y="2257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lazos concretos de Pinturas Especializadas con cada proveedor no se publican en esta lección: constan en el acuerdo comercial y en el registro contable. Aquí se aprende a calcular si una condición compen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diciones de pago y plaz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ifras ficticias):]]></a:t>
            </a:r>
            <a:r>
              <a:rPr lang="en-US" strike="noStrike" sz="2100" spc="0" u="none" cap="none">
                <a:solidFill>
                  <a:srgbClr val="1B2438">
                    <a:alpha val="100000"/>
                  </a:srgbClr>
                </a:solidFill>
                <a:latin typeface="Calibri"/>
              </a:rPr>
              <a:t><![CDATA[ si un proveedor ofrece un 3 % de descuento por pagar al contado y el coste de financiación estimado es del 1 % mensual, el descuento compensa solo si el aplazamiento al que renuncias es inferior a unos tres meses. Sustituye los porcentajes por los de tu caso real y repite el cálculo; no traslades el ejemplo como si fuera una condición de la emp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diciones que hay que dejar por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24025"/>
                <a:gridCol w="2676525"/>
                <a:gridCol w="3714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pag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 o confirmación escrita de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la fecha límite real, no la que se recu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por pronto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del proveedor y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compensa si supera el coste de finan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comercial y registro con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malentendidos entre transferencia, domiciliación y confirm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diciones que hay que dejar por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24025"/>
                <a:gridCol w="2676525"/>
                <a:gridCol w="3714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con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 de 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artamento que autoriza l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omete al proveedor sin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y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es, plazos y lugar de entrega cambian el coste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de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áusula del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 cuándo y con qué aviso puede cambiar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ndiciones de pago y plaz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unca se paga fuera de plazo sin motiv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gar tarde a un proveedor destruye la relacion mas rapido que cualquier otra cosa. Si tienes un problema de tesoreria, se llama al proveedor ANTES del vencimiento, se explica la situacion y se acuerda una nueva fecha. Pero nunca se paga tarde sin avisar: eso es quemar credito comerci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uerdos de exclusiv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s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z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ogra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b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me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rs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osi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m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anencia]]></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Venta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lusividad:]]></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on.\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Acuerdos de exclusiv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n\n]]></a:t>
            </a:r>
            <a:r>
              <a:rPr lang="en-US" b="1" strike="noStrike" sz="2100" spc="0" u="none" cap="none">
                <a:solidFill>
                  <a:srgbClr val="1B2438">
                    <a:alpha val="100000"/>
                  </a:srgbClr>
                </a:solidFill>
                <a:latin typeface="Calibri"/>
              </a:rPr>
              <a:t><![CDATA[Riesg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lusividad:]]></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edi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s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izacion.\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osi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n\n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s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cuerdos de exclusividad · Cómo evaluar un acuerdo de exclusivida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1: Volumen mínimo realist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cumplir el mínimo de compra? Compara el mínimo con tus ventas actuales del producto y con la demanda prevista. Si el mínimo exige un crecimiento que no puedes sostener, es un riesgo. Si puedes cubrirlo con la demanda que ya tienes documentada, es un objetivo alcanzable. El umbral concreto lo fija dir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cuerdos de exclusividad · Cómo evaluar un acuerdo de exclusivida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2: Margen frente a la dependenc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argen adicional aporta la exclusividad frente a vender la misma marca sin exclusiva? A esa diferencia hay que restarle el coste de la dependencia: stock inmovilizado, formación, plazos y pérdida de alternativas. Si la diferencia no cubre ese coste, no compen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cuerdos de exclusividad · Cómo evaluar un acuerdo de exclusivida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3: Duración y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dura el acuerdo? ¿Hay cláusula de salida? ¿Qué pasa si no cumples volúmenes? Un acuerdo sin cláusula de salida es una trampa. Siempre debe haber una forma de salir sin una penalización desproporcio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Acuerdos de exclusividad · Cómo evaluar un acuerdo de exclusivida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iterio 4: Soporte del proveedo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e da el proveedor además de la exclusividad? Formación para tu equipo, material de punto de venta, soporte técnico al cliente, participación en ferias. Si solo te da la exclusividad sin soporte, es un acuerdo pob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on de relaciones a largo plaz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qui]]></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o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n\n]]></a:t>
            </a:r>
            <a:r>
              <a:rPr lang="en-US" b="1" strike="noStrike" sz="2100" spc="0" u="none" cap="none">
                <a:solidFill>
                  <a:srgbClr val="1B2438">
                    <a:alpha val="100000"/>
                  </a:srgbClr>
                </a:solidFill>
                <a:latin typeface="Calibri"/>
              </a:rPr>
              <a:t><![CDATA[Princip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r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n\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ul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ail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qui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i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tu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on de relaciones a largo plaz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l.\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olu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idenc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p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u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r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edia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a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o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vis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c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ap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ol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Gestion de relaciones a largo plazo · Como mantener una relacion solida con el proveed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ion trimestral de indicador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3 meses, se revisan: volumenes de compra, incidencias, plazos de entrega, cumplimiento de condiciones. Se comparte con el proveedor. Si algo no funciona, se corrige antes de que esca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Gestion de relaciones a largo plazo · Como mantener una relacion solida con el proveed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union anual de planificacio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al año, reunion con el proveedor para planificar el año siguiente: objetivos de venta, lanzamientos de producto, campañas promocionales, ajustes de precio. Se planifica junto, no se imp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Gestion de relaciones a largo plazo · Como mantener una relacion solida con el proveed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cion proactiva de cambi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tienda va a cambiar algo que afecta al proveedor (ampliacion de tienda, cambio de horario, nueva linea de producto), se comunica antes. El proveedor agradece la informacion y puede adaptar su serv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Gestion de relaciones a largo plazo · Como mantener una relacion solida con el proveed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nocimiento mutu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veedor ha hecho un esfuerzo especial (entrega urgente, precio competitivo en un momento dificil), se reconoce. Un email de agradecimiento o una llamada de cortesia cuesta cero euros y construye relac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Gestion de relaciones a largo plaz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oro de las relaciones comercial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ta a tu proveedor como quieres que te trate a ti. Paga en plazo, comunica los problemas con anticipacion, cumple tus compromisos. Si tu proveedor confía en ti, tendras mejor precio, mejor servicio y mas flexibilidad cuando lo necesit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negociar con un proveedor las condiciones de compra para el proximo año. ¿Que haces prim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amar al proveedor y preguntarle que precios tiene para el proximo añ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pilar datos de compras del ultimo año, conocer alternativas del mercado y definir tus objetivos y limites]]></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a que el proveedor te llame con su propuest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 las condiciones actuales y pedir un pequeño descu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on segun la estrategia de negociacion mas adecu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claje de preci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olumen por descu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clusividad]]></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nar-gan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enes datos de precios de 3 proveedores competidor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s compromer una compra anual de 2.000L de plastica blanc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es ser el unico distribuidor de una marca nautica en tu comarc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uscas un acuerdo estable con revision trimestral para los proximos 3 años]]></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roveedor ofrece un 10% si compras 1.000L de una vez]]></a:t>
            </a:r>
          </a:p>
        </p:txBody>
      </p:sp>
      <p:sp>
        <p:nvSpPr>
          <p:cNvPr id="11" name=""/>
          <p:cNvSpPr txBox="1"/>
          <p:nvPr/>
        </p:nvSpPr>
        <p:spPr>
          <a:xfrm>
            <a:off x="514350" y="3295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esentas un informe de precios de mercado para justificar tu peticion]]></a:t>
            </a:r>
          </a:p>
        </p:txBody>
      </p:sp>
      <p:sp>
        <p:nvSpPr>
          <p:cNvPr id="12" name=""/>
          <p:cNvSpPr txBox="1"/>
          <p:nvPr/>
        </p:nvSpPr>
        <p:spPr>
          <a:xfrm>
            <a:off x="514350" y="3962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de la negociación con su defini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T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P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e financiero del aplaza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nto pag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uerdo document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ango en el que ambas partes pueden cerr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e implícito de pagar más tard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uento por adelantar el pag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umen escrito que fija lo pactad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jor alternativa si no se alcanza un acuer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cuerdo de exclusividad siempre es ventajoso porque elimina la competencia directa en tu z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veedor con el que llevas 2 años trabajando te sube los precios un 8% sin previo aviso. ¿Que haces? ¿Como abordas la conversacion? ¿Que datos preparas antes de llamarle?]]></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negocia con un proveedor. Marca las actuaciones que son error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e revisado nuestras compras del ultimo año y segun datos de mercado, este precio esta un 12% por encima de la medi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epto lo que me propones, no quiero complicarm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 envio un resumen por email de lo que hemos acordado en la reun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te he pagado la factura del mes pasado porque tenia problemas de tesoreria, pero no te he avisa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e necesitaria para mejorar esta condicion de pago?"]]></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Vamos a revisar las condiciones del acuerdo trimestralmente para ajustarlas si es necesa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5 pasos para preparar una negociacion con un proveedor, en el orden correcto.]]></a:t>
            </a:r>
          </a:p>
        </p:txBody>
      </p:sp>
      <p:sp>
        <p:nvSpPr>
          <p:cNvPr id="9" name=""/>
          <p:cNvSpPr txBox="1"/>
          <p:nvPr/>
        </p:nvSpPr>
        <p:spPr>
          <a:xfrm>
            <a:off x="514350" y="23526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estrategias y conceptos de negociacio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T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jor alternativa si la negociacion fra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ar-ga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as partes obtienen beneficio a larg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je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datos de mercado como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lus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co distribuidor en un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to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por pagar antes del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Memoria: estrategias y conceptos de negociacio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negociacion-con-proveedores"/>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as 5 etapas de una negociac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on, apertura, exploracion, propuesta y cierre. La preparacion es la mas importante: sin datos, no se nego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el BAT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est Alternative to a Negotiated Agreement: tu mejor alternativa si la negociacion fracasa. Cuanto mejor sea tu BATNA, mas poder tien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e es importante documentar los acuerd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no esta escrito, no existe. Se envia un resumen por email tras cada reunion. Si hay discrepancia, se mira el email, no la memor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riesgos tiene la exclusivid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pendencia del proveedor, compromiso de volumenes minimos, inversion inicial no recuperable si se rompe el acuer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anto se revisan las condiciones con el proveed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imestralmente los indicadores (volumenes, incidencias, plazos). Anualmente las condiciones (precios, acuerdos, objetiv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r si no puedes pagar a tiemp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negociacion con proveedor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amar al proveedor ANTES del vencimiento, explicar la situacion y acordar nueva fecha. Nunca pagar tarde sin avis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as clave para dominar la negociacion con proveedores:]]></a:t>
            </a:r>
          </a:p>
        </p:txBody>
      </p:sp>
      <p:sp>
        <p:nvSpPr>
          <p:cNvPr id="9" name=""/>
          <p:cNvSpPr txBox="1"/>
          <p:nvPr/>
        </p:nvSpPr>
        <p:spPr>
          <a:xfrm>
            <a:off x="514350" y="2009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ecnicas de negociacion con provee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6-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6-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6-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6-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6-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ecnicas de negociacion con provee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negociacion-con-proveedores"/>
              </a:rPr>
              <a:t><![CDATA[Tecnicas de negociacion con proveed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6-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6-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las etapas de negociacion, las estrategias, las condiciones de pago y la gestion de relaciones. Practica preparando una negociacion real con datos de tu tiend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preparacion (seccion 1), las estrategias (seccion 2), las condiciones de pago (seccion 3) y la gestion de relaciones a largo plazo (seccion 5).]]></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2026-10-31T04:35:49Z</dcterms:created>
  <dcterms:modified xsi:type="dcterms:W3CDTF">2026-10-31T04:35:49Z</dcterms:modified>
  <dc:title>Tecnicas de negociacion con proveedores</dc:title>
  <dc:description>Presentación editable del OA «Tecnicas de negociacion con proveedores». Enlace: https://pinturasespecializadas.lumbre.lat/object/tecnicas-de-negociacion-con-proveedores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