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colorimetria-avanzad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Teoria del color aplicada a pintu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olor se define por tres propiedades fundamentales: tono (el color puro del espectro), saturacion (su intensidad o pureza) y luminosidad (su claridad u oscuridad). En pinturas, estos conceptos se aplican mediante la mezcla de pigmentos que absorben y reflejan longitudes de onda especificas. Los colores primarios (cian, magenta, amarillo) permiten obtener todos los demas por mezcla sustractiva. La temperatura del color (calido o frio) influye en la percepcion del espacio: los tonos calidos acercan las paredes y los frios las alej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Teoria del color aplicada a pintu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olor se define por tres propiedades fundamentales: tono (el color puro del espectro), saturacion (su intensidad o pureza) y luminosidad (su claridad u oscuridad). En pinturas, estos conceptos se aplican mediante la mezcla de pigmentos que absorben y reflejan longitudes de onda especificas. Los colores primarios (cian, magenta, amarillo) permiten obtener todos los demas por mezcla sustractiva. La temperatura del color (calido o frio) influye en la percepcion del espacio: los tonos calidos acercan las paredes y los frios las alej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istemas de igualacion y espectrofotomet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sistemas de igualacion estandarizan la identificacion del color: RAL (213 colores, estandar europeo para industria y construccion), NCS (1950 colores basados en la percepcion natural, usado en arquitectura) y Pantone (mas de 1800 colores, referencia en artes graficas y textil). El espectrofotometro mide la reflectancia espectral de una superficie y la convierte en valores numericos objetivos, permitiendo una igualacion precisa e independiente de la iluminacion ambiental. Su uso es esencial para crear colores personalizados con exactitud y poder repetirlos en el fut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 · Sistemas de igualacion y espectrofotometria · Paso 1 de 2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istemas de igualacion y espectrofotomet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sistemas de igualacion estandarizan la identificacion del color: RAL (213 colores, estandar europeo para industria y construccion), NCS (1950 colores basados en la percepcion natural, usado en arquitectura) y Pantone (mas de 1800 colores, referencia en artes graficas y textil). El espectrofotometro mide la reflectancia espectral de una superficie y la convierte en valores numericos objetivos, permitiendo una igualacion precisa e independiente de la iluminacion ambiental. Su uso es esencial para crear colores personalizados con exactitud y poder repetirlos en el fut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 · Sistemas de igualacion y espectrofotometria · Paso 2 de 2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rculo cromatico con las propiedades fundamentales del color: tono, saturacion, luminosidad, temperatura, armonia y contra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rculo cromatico con las propiedades fundamentales del color: tono, saturacion, luminosidad, temperatura, armonia y contra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tiva de los tres principales sistemas de igualacion: RAL, NCS y Pantone, con sus caracteristicas y ambitos de u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omparativa de los tres principales sistemas de igualacion: RAL, NCS y Pantone, con sus caracteristicas y ambitos de u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roceso de igualacion paso a paso: desde la observacion del patron hasta la aplicacion de la muestra verific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oceso de igualacion paso a paso: desde la observacion del patron hasta la aplicacion de la muestra verific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edir la reflectancia espectral de una superficie y convertirla en valores numericos objetiv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spectrofotometro mide la reflectancia espectral de una superficie, proporcionando valores numericos objetivos (como L*a*b*) que permiten una igualacion precisa e independiente de las condiciones de ilumina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colorimetria-avanzad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odigo RAL 9010 → 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tacion S 2030-B → NC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Guia fisica PMS → Panto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Valores L*a*b* → Espectrofotome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213 colores estandar → 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1950 colores naturales → NC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Reflectancia espectral → Espectrofotome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Referencia en artes graficas → Panto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istema tiene su formato propio: RAL usa codigos numericos con 213 colores, NCS emplea notacion S-CYYKK con 1950 colores, Pantone se basa en guias fisicas PMS y el espectrofotometro proporciona valores L*a*b* y datos de reflect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colorimetria-avanzada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ono → Color puro del espectro que lo identif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uracion → Grado de intensidad o pureza del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minosidad → Nivel de claridad u oscuridad del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eratura → Percepcion de calidez o frialdad del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onia → Combinacion equilibrada y agradable de col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cinco propiedades fundamentales del color son: tono (el color en si), saturacion (su viveza), luminosidad (cuan claro u oscuro es), temperatura (calido o frio) y armonia (como combinan entre si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colorimetria-avanzada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also. El sistema NCS contiene 1950 colores, muy por encima de los 213 colores del sistema RAL. NCS se basa en la percepcion natural del color y ofrece una gama mucho mas amplia que 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colorimetria-avanzada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Un cliente trae una muestra de tela con un color muy particular y quiere que le igualemos la pintura de su salon para que combine. Describe paso a paso como abordarias el proceso: que herramientas utilizarias, que sistema de igualacion aplicarias, como verificarias la precision del resultado y que consejos le darias sobre la psicologia del color para elegir tonos complementarios en la decora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Medir el patron con espectrofotometro para obtener valores objetiv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inea 3 es incorrecta porque siempre se debe preparar la base (imprimacion) antes de aplicar la pintura para garantizar la adherencia y el resultado real del color. La linea 5 es incorrecta porque el color cambia al secar; siempre se debe dejar secar la muestra antes de compararla con el patr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colorimetria-avanzad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al menos seis factores que debes tener en cuenta al crear un color personalizado para un cliente, incluyendo aspectos tecnicos de medicion, propiedades de la pintura y consideraciones de decora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ales son las tres propiedades fundamentales del col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ono (color puro del espectro), saturacion (intensidad o pureza) y luminosidad (claridad u oscuridad). Estas propiedades definen cualquier color de forma u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diferencia hay entre los sistemas RAL, NCS y Panton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AL: 213 colores, estandar europeo para industria. NCS: 1950 colores basados en percepcion natural para arquitectura. Pantone: 1800+ colores con guias fisicas para artes graficas y text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omo funciona un espectrofotometr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ide la reflectancia espectral de una superficie, es decir, cuanta luz refleja en cada longitud de onda. Convierte esos datos en valores numericos objetivos (L*a*b*) que permiten una igualacion preci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e es importante dejar secar la muestra antes de compar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el color de la pintura cambia al secar: las pinturas al agua suelen aclararse y las al disolvente pueden oscurecerse. Comparar en humedo da resultados errone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influencia tiene la psicologia del color en decoracio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os colores afectan las emociones y la percepcion del espacio: los calidos (rojos, naranjas) acercan paredes y crean ambientes acogedores; los frios (azules, verdes) alejan y aportan calma y amplitu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al es el proceso correcto para crear un color personaliz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1) Observar el patron bajo luz normalizada. 2) Medir con espectrofotometro. 3) Identificar tono base. 4) Dosificar pigmentos gradualmente. 5) Mezclar y verificar tras secado. 6) Documentar la formu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colorimetria-avanzad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162" r:id="rId1"/>
    <p:sldLayoutId id="2482439163" r:id="rId2"/>
    <p:sldLayoutId id="2482439164" r:id="rId3"/>
    <p:sldLayoutId id="248243916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36a0f577b4cec3d914ea94fec2acff9b566e4cbf1edbd8d1.jpg"/>
  <Relationship Id="rId3" Type="http://schemas.openxmlformats.org/officeDocument/2006/relationships/hyperlink" Target="https://pinturasespecializadas.lumbre.lat/object/tecnicas-de-colorimetria-avanzad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tecnicas-de-colorimetria-avanzada" TargetMode="External"/>
  <Relationship Id="rId4" Type="http://schemas.openxmlformats.org/officeDocument/2006/relationships/hyperlink" Target="https://pinturasespecializadas.lumbre.lat/object/tecnicas-de-colorimetria-avanzada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tecnicas-de-colorimetria-avanzada" TargetMode="External"/>
  <Relationship Id="rId4" Type="http://schemas.openxmlformats.org/officeDocument/2006/relationships/hyperlink" Target="https://pinturasespecializadas.lumbre.lat/object/tecnicas-de-colorimetria-avanzada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tecnicas-de-colorimetria-avanzada" TargetMode="External"/>
  <Relationship Id="rId4" Type="http://schemas.openxmlformats.org/officeDocument/2006/relationships/hyperlink" Target="https://pinturasespecializadas.lumbre.lat/object/tecnicas-de-colorimetria-avanzada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hyperlink" Target="https://pinturasespecializadas.lumbre.lat/object/tecnicas-de-colorimetria-avanzada" TargetMode="External"/>
  <Relationship Id="rId4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colorimetria-avanzada" TargetMode="External"/>
  <Relationship Id="rId3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cnic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lorimetr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vanza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tecnicas-de-colorimetria-avanzad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Domina la teoria del color, los sistemas de igualacion, el uso del espectrofotometro y la creacion de colores personalizados para ofrecer un asesoramiento profesional en Academi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 la teoria del color, los sistemas de igualacion, el uso del espectrofotometro y la creacion de colores personalizados para ofrecer un asesoramiento profesional en Academia de Pinturas Especializad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lorimetria · igualacion · espectrofotometro · RAL · NCS · Pantone · teoria del color · Academia de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eoria del color aplicada a pintura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lor se define por tres propiedades fundamentales: tono (el color puro del espectro), saturacion (su intensidad o pureza) y luminosidad (su claridad u oscuridad). En pinturas, estos conceptos se aplican mediante la mezcla de pigmentos que absorben y reflejan longitudes de onda especificas. Los colores primarios (cian, magenta, amarillo) permiten obtener todos los demas por mezcla sustractiva. La temperatura del color (calido o frio) influye en la percepcion del espacio: los tonos calidos acercan las paredes y los frios las alej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eoria del color aplicada a pintura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lor se define por tres propiedades fundamentales: tono (el color puro del espectro), saturacion (su intensidad o pureza) y luminosidad (su claridad u oscuridad). En pinturas, estos conceptos se aplican mediante la mezcla de pigmentos que absorben y reflejan longitudes de onda especificas. Los colores primarios (cian, magenta, amarillo) permiten obtener todos los demas por mezcla sustractiva. La temperatura del color (calido o frio) influye en la percepcion del espacio: los tonos calidos acercan las paredes y los frios las alej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istemas de igualacion y espectrofotometria · Paso 1 de 2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istemas de igualacion estandarizan la identificacion del color: RAL (213 colores, estandar europeo para industria y construccion), NCS (1950 colores basados en la percepcion natural, usado en arquitectura) y Pantone (mas de 1800 colores, referencia en artes graficas y textil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istemas de igualacion y espectrofotometria · Paso 1 de 2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pectrofotometro mide la reflectancia espectral de una superficie y la convierte en valores numericos objetivos, permitiendo una igualacion precisa e independiente de la iluminacion ambiental. Su uso es esencial para crear colores personalizados con exactitud y poder repetirlos en el futur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istemas de igualacion y espectrofotometria · Paso 2 de 2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istemas de igualacion estandarizan la identificacion del color: RAL (213 colores, estandar europeo para industria y construccion), NCS (1950 colores basados en la percepcion natural, usado en arquitectura) y Pantone (mas de 1800 colores, referencia en artes graficas y textil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istemas de igualacion y espectrofotometria · Paso 2 de 2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pectrofotometro mide la reflectancia espectral de una superficie y la convierte en valores numericos objetivos, permitiendo una igualacion precisa e independiente de la iluminacion ambiental. Su uso es esencial para crear colores personalizados con exactitud y poder repetirlos en el futur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Circulo cromatico con las propiedades fundamentales del color: tono, saturacion, luminosidad, temperatura, armonia y contraste.">
            <a:hlinkClick r:id="rId3" tooltip="Circulo cromatico con las propiedades fundamentales del color: tono, saturacion, luminosidad, temperatura, armonia y contrast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rculo cromatico con las propiedades fundamentales del color: tono, saturacion, luminosidad, temperatura, armonia y contras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colorimetria-avanza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Comparativa de los tres principales sistemas de igualacion: RAL, NCS y Pantone, con sus caracteristicas y ambitos de uso.">
            <a:hlinkClick r:id="rId3" tooltip="Comparativa de los tres principales sistemas de igualacion: RAL, NCS y Pantone, con sus caracteristicas y ambitos de us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mparativa de los tres principales sistemas de igualacion: RAL, NCS y Pantone, con sus caracteristicas y ambitos de us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colorimetria-avanza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Proceso de igualacion paso a paso: desde la observacion del patron hasta la aplicacion de la muestra verificada.">
            <a:hlinkClick r:id="rId3" tooltip="Proceso de igualacion paso a paso: desde la observacion del patron hasta la aplicacion de la muestra verificad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oceso de igualacion paso a paso: desde la observacion del patron hasta la aplicacion de la muestra verifica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colorimetria-avanzad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tiva de sistemas de igualacion y herramientas de medicio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800225"/>
                <a:gridCol w="1724025"/>
                <a:gridCol w="1257300"/>
                <a:gridCol w="1724025"/>
                <a:gridCol w="1609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 / Herrami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can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cis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orm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13 col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dustria, fachadas, construc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digo numerico (ej. RAL 9010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C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950 col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quitectura, diseno de interi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tacion S-CYYKK (ej. S 2030-B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800225"/>
                <a:gridCol w="1724025"/>
                <a:gridCol w="1257300"/>
                <a:gridCol w="1724025"/>
                <a:gridCol w="1609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 / Herrami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can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cis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orm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ntone (PM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800+ col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tes graficas, textil, packaging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digo numerico + guia fis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ctrofotome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s los col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y 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boratorio, igualacion preci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ores L*a*b* / reflect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57350"/>
        </p:xfrm>
        <a:graphic>
          <a:graphicData uri="http://schemas.openxmlformats.org/drawingml/2006/table">
            <a:tbl>
              <a:tblPr firstRow="1" bandRow="1"/>
              <a:tblGrid>
                <a:gridCol w="1800225"/>
                <a:gridCol w="1724025"/>
                <a:gridCol w="1257300"/>
                <a:gridCol w="1724025"/>
                <a:gridCol w="1609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 / Herrami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can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cis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orm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orime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ores superfic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ol de calidad en produc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ores triestimulo XY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sor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tf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error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 es la funcion principal de un espectrofotometro en el proceso de igualacion de color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ezclar automaticamente los pigmentos para obtener el color dese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edir la reflectancia espectral de una superficie y convertirla en valores numericos objetiv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plicar la pintura sobre la superficie de forma uniforme para su evaluacio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lasificar los colores segun el sistema RAL de forma automatic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segun el sistema de igualacion o herramienta al que pertenec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C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nton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pectrofotometr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odigo RAL 90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tacion S 2030-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Guia fisica PM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Valores L]]></a:t>
            </a:r>
            <a:r>
              <a:rPr lang="en-US" i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*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213 colores estand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1950 colores natural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Reflectancia espectr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Referencia en artes grafic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7528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propiedad del color con su definicion 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o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aturac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uminosida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emperatur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rmoni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rado de intensidad o pureza del color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ivel de claridad u oscuridad del col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rcepcion de calidez o frialdad del col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binacion equilibrada y agradable de color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olor puro del espectro que lo identific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stema de igualacion NCS contiene menos colores que el sistema RAL porque se basa en una seleccion mas reducida de tonos basic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trae una muestra de tela con un color muy particular y quiere que le igualemos la pintura de su salon para que combine. Describe paso a paso como abordarias el proceso: que herramientas utilizarias, que sistema de igualacion aplicarias, como verificarias la precision del resultado y que consejos le darias sobre la psicologia del color para elegir tonos complementarios en la decoracio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076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as lineas que contienen errores tecnicos en este procedimiento de igualacion de color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Observar el color patron bajo iluminacion natural o normalizada D6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Medir el patron con espectrofotometro para obtener valores objetiv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Aplicar directamente la pintura sin preparar la base para ahorrar tiemp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Dosificar los pigmentos gradualmente partiendo de una base blan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Comparar la muestra humeda con el patron sin esperar el sec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6. Documentar la formula obtenida para poder repetir el color en el futur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al menos seis factores que debes tener en cuenta al crear un color personalizado para un cliente, incluyendo aspectos tecnicos de medicion, propiedades de la pintura y consideraciones de decoracio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or puro del espec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tura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nsidad o pur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13 colores estand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C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950 colores natur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ctrofotome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flectancia espect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nto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ia fisica PM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tecnicas-de-colorimetria-avanzad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es son las tres propiedades fundamentales del color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1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 (color puro del espectro), saturacion (intensidad o pureza) y luminosidad (claridad u oscuridad). Estas propiedades definen cualquier color de forma unic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diferencia hay entre los sistemas RAL, NCS y Panton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2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L: 213 colores, estandar europeo para industria. NCS: 1950 colores basados en percepcion natural para arquitectura. Pantone: 1800+ colores con guias fisicas para artes graficas y texti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mo funciona un espectrofotometro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3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 la reflectancia espectral de una superficie, es decir, cuanta luz refleja en cada longitud de onda. Convierte esos datos en valores numericos objetivos (L]]></a:t>
            </a:r>
            <a:r>
              <a:rPr lang="en-US" i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*) que permiten una igualacion precis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e es importante dejar secar la muestra antes de comparar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4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el color de la pintura cambia al secar: las pinturas al agua suelen aclararse y las al disolvente pueden oscurecerse. Comparar en humedo da resultados erroneo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influencia tiene la psicologia del color en decoracion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5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olores afectan las emociones y la percepcion del espacio: los calidos (rojos, naranjas) acercan paredes y crean ambientes acogedores; los frios (azules, verdes) alejan y aportan calma y amplitu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 es el proceso correcto para crear un color personalizado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colorimetria-avanzada"/>
              </a:rPr>
              <a:t><![CDATA[Tecnicas de colorimetria avanz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colorimetria avanzada, sistemas de igualacion y creacion de colores personalizados. · Tarjeta 6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 Observar el patron bajo luz normalizada. 2) Medir con espectrofotometro. 3) Identificar tono base. 4) Dosificar pigmentos gradualmente. 5) Mezclar y verificar tras secado. 6) Documentar la formul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2026-10-31T05:01:29Z</dcterms:created>
  <dcterms:modified xsi:type="dcterms:W3CDTF">2026-10-31T05:01:29Z</dcterms:modified>
  <dc:title>Tecnicas de colorimetria avanzada</dc:title>
  <dc:description>Presentación editable del OA «Tecnicas de colorimetria avanzada». Enlace: https://pinturasespecializadas.lumbre.lat/object/tecnicas-de-colorimetria-avanzada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