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sesoramiento en el mostrador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sesorar no es soltar un producto: es escuchar, preguntar, diagnosticar y explicar. Cuatro fases, una recomendacion funda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iclo-asesora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clo de 4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cuchar, Preguntar, Diagnosticar, Explicar. No se salta ninguna fase. El orden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4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Fase 1: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llega con un relato: "quiero pintar el salon", "tengo una humedad", "necesito algo para la terraza". Tu trabajo es escuchar sin interrumpir, sin pensar en la respuesta mientras habla. El relato contiene pistas: que quiere conseguir, que problema tiene, que urgencia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4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Fase 2: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es de escuchar, se cierran datos tecnicos: ¿Que hay puesto ahora? (soporte: pladur, gotelé, pintura antigua). ¿Cuantos metros cuadrados? ¿Para cuando lo necesitas? ¿Presupuesto aproximado? ¿Interior o exterior? Cada dato reduce el abanico de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4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Fase 3: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datos cerrados, se consulta la ficha tecnica. No se recomienda de memoria: se comprueba. Se elige el sistema completo: imprimacion si toca, pintura o esmalte, herramientas si hace falta. Se calcula rendimiento con los m2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4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Fase 4: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xplica la recomendacion con fundamento: "Para tu caso, lo mejor es X porque [razon tecnica]. Necesitas Y litros segun tus metros. La imprimacion es Z porque tu soporte es [dato]." El cliente entiende por que ese producto y no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eguntas-cli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guntas clave para cerrar el diagno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regunta reduce el abanico de opciones. Sin datos, no hay diagnostico: hay suposi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eguntas clave y que dato a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eguntas clave y que dato a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istema-comple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stema completo: imprimacion, pintura y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e recomienda solo la pintura: se recomienda el sistema completo (preparacion, producto, herramienta). Si falta un eslabon, el resultad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comendar sistema completo, no solo produc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sesoramiento completo para un sal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pintar el salon de un tono calido. Ahora esta blanco pero quiero algo mas acogedor. Son unos 25 m2 de pared. Hay gotelé en el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sesoramiento completo para un sal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hay puesto? "Pintura plastica blanca." ¿El gotelé esta en buen estado? "Si, solo quiere pintar." ¿Para cuando? "Este fin de semana." ¿Presupuesto? "Lo que haga falta, pero que qued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sesoramiento completo para un sal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l diagno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edes: 25 m2 de plastica blanca sobre yeso. No necesita imprimacion (soporte en buen estado). Tono calido: consultar carta de colores. Rendimiento: 2 manos, aprox. 10 m2/L = 5 L para 25 m2 x 2 manos = 10 L. Formato: 2 botes de 4 L o 1 de 15 L (sobraría). Techo: 25 m2 de gotelé, plastica mate para disimular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sesoramiento completo para un sal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ex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tus 25 m2, necesitas 10 litros de plastica satinada en tono arena suave. Te doy 2 botes de 4 L y te sobra un poco para retoques. Para el techo con gotelé, mate para disimular la textura. El rodillo de pelo largo para el gotelé y pelo corto para las paredes. ¿Quieres que te prepare el kit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uchar su caso completo y preguntar: ¿que hay puesto, cuantos metros, interior o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de recomendar, hay que escuchar y preguntar datos. Sin datos (soporte, m2, estado), estas suponiendo, no aseso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fase 1 (escuchar) y fase 2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sa del cliente no justifica saltarse el diagnostico. Se puede ser rapido (2-3 preguntas clave) pero no se puede recomendar sin datos. Un producto equivocado por prisa genera una devolucion y un cliente enfa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las 4 fases no se s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uchar → Recoger el relato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r → Cerrar datos tecnicos (soporte, m2,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agnosticar → Cruzar datos con ficha te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r → Recomendar con fundamento te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las 4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ar y lijar la superficie →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lladora para pladur nuevo → Imprim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ntura plastica satinada → Produ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odillo de pelo corto →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tioxidante para metal → Imprim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malte para radiadores → Produ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parar grietas con masilla →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3: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uchar · diagnosticar · diagnostico · sistema · te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4 fases son invariables. Sin datos no hay diagnostico. Se recomienda sistema completo. La ficha tecnica es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el blanco ese que tenemos queda perfecto, coj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omendar sin datos ("el blanco ese") es el error mas caro. Prometer resolver una humedad con pintura es afirmar algo insostenible. Lo correcto: preguntar, consultar ficha y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asesoramiento-personaliza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as 4 fas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uchar, Preguntar, Diagnosticar, Explicar. En este orden, sin saltarse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datos tecnicos hay qu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porte (que hay puesto), superficie (m2), interior/exterior, plazo y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un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cion del soporte + imprimacion si toca + producto final + herramientas. Si falta un eslabon, el resultad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onde se saca la recomend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ficha tecnica, no de la memoria. Se comprueba la referencia, el rendimiento y la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la regla de los 90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os primeros 90 segundos debes haber escuchado el relato y hecho al menos 3 preguntas. Si ya estas recomendando sin datos, estas supon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entra diciendo "dame algo barato para pintar el trastero". ¿Como aplicas las 4 fases sin que el cliente sienta que le estas haciendo perder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sesoramiento personal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asesoramiento-personaliza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asesoramiento personalizad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2" r:id="rId1"/>
    <p:sldLayoutId id="2482439143" r:id="rId2"/>
    <p:sldLayoutId id="2482439144" r:id="rId3"/>
    <p:sldLayoutId id="24824391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c8b11933656fd749437e0525662efefca0957802dfd0d9b1.jpg"/>
  <Relationship Id="rId3" Type="http://schemas.openxmlformats.org/officeDocument/2006/relationships/hyperlink" Target="https://pinturasespecializadas.lumbre.lat/object/tecnicas-de-asesoramiento-personalizad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tecnicas-de-asesoramiento-personalizado" TargetMode="External"/>
  <Relationship Id="rId4" Type="http://schemas.openxmlformats.org/officeDocument/2006/relationships/hyperlink" Target="https://pinturasespecializadas.lumbre.lat/object/tecnicas-de-asesoramiento-personalizado"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iclo-asesoramiento3.jpg"/>
  <Relationship Id="rId3" Type="http://schemas.openxmlformats.org/officeDocument/2006/relationships/hyperlink" Target="https://pinturasespecializadas.lumbre.lat/object/tecnicas-de-asesoramiento-personalizado" TargetMode="External"/>
  <Relationship Id="rId4" Type="http://schemas.openxmlformats.org/officeDocument/2006/relationships/hyperlink" Target="https://pinturasespecializadas.lumbre.lat/object/tecnicas-de-asesoramiento-personalizado"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eguntas-cliente4.jpg"/>
  <Relationship Id="rId3" Type="http://schemas.openxmlformats.org/officeDocument/2006/relationships/hyperlink" Target="https://pinturasespecializadas.lumbre.lat/object/tecnicas-de-asesoramiento-personalizado" TargetMode="External"/>
  <Relationship Id="rId4" Type="http://schemas.openxmlformats.org/officeDocument/2006/relationships/hyperlink" Target="https://pinturasespecializadas.lumbre.lat/object/tecnicas-de-asesoramiento-personalizado"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istema-completo7.jpg"/>
  <Relationship Id="rId3" Type="http://schemas.openxmlformats.org/officeDocument/2006/relationships/hyperlink" Target="https://pinturasespecializadas.lumbre.lat/object/tecnicas-de-asesoramiento-personalizado" TargetMode="External"/>
  <Relationship Id="rId4" Type="http://schemas.openxmlformats.org/officeDocument/2006/relationships/hyperlink" Target="https://pinturasespecializadas.lumbre.lat/object/tecnicas-de-asesoramiento-personalizad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hyperlink" Target="https://pinturasespecializadas.lumbre.lat/object/tecnicas-de-asesoramiento-personalizado" TargetMode="External"/>
  <Relationship Id="rId4"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asesoramiento-personalizado" TargetMode="External"/>
  <Relationship Id="rId3"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sesora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liz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asesoramiento-personalizad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tecnicas de asesoramiento personalizado en el mostrador: escuchar el caso del cliente, cerrar datos tecnicos (soporte, superficie, m2, plazo), diagnosticar con ficha tecnica y explicar la recomendacion con fundam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el asesoramiento no es soltar un producto. Es un proceso de 4 fases (escuchar, preguntar, diagnosticar, explicar) que convierte una consulta en una recomendacion fundamentada. Los datos tecnicos son verificables; los casos son fictici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sesoramiento · mostrador · diagnostico · ficha-tecnica · recomendac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asesoramiento personalizado]]></a:t>
            </a:r>
          </a:p>
        </p:txBody>
      </p:sp>
      <p:pic>
        <p:nvPicPr>
          <p:cNvPr id="3" name="" descr="Asesoramiento en el mostrador de pinturas">
            <a:hlinkClick r:id="rId3" tooltip="Asesoramiento en el mostrador de pintur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sesorar no es soltar un producto: es escuchar, preguntar, diagnosticar y explicar. Cuatro fases, una recomendacion fundament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asesoramiento-personalizado"/>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asesoramiento personaliz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sesoramiento en el mostrador de una tienda de pinturas no es improvisacion. Es un ]]></a:t>
            </a:r>
            <a:r>
              <a:rPr lang="en-US" b="1" strike="noStrike" sz="2100" spc="0" u="none" cap="none">
                <a:solidFill>
                  <a:srgbClr val="1B2438">
                    <a:alpha val="100000"/>
                  </a:srgbClr>
                </a:solidFill>
                <a:latin typeface="Calibri"/>
              </a:rPr>
              <a:t><![CDATA[proceso de 4 fases]]></a:t>
            </a:r>
            <a:r>
              <a:rPr lang="en-US" strike="noStrike" sz="2100" spc="0" u="none" cap="none">
                <a:solidFill>
                  <a:srgbClr val="1B2438">
                    <a:alpha val="100000"/>
                  </a:srgbClr>
                </a:solidFill>
                <a:latin typeface="Calibri"/>
              </a:rPr>
              <a:t><![CDATA[ que convierte la consulta de un cliente en una recomendacion fundamentada con datos tecnicos verificables.\n\nLas 4 fases son: ]]></a:t>
            </a:r>
            <a:r>
              <a:rPr lang="en-US" b="1"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recoger el relato del cliente sin interrumpir),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cerrar datos tecnicos: soporte, superficie, m2, plazo, presupuesto), ]]></a:t>
            </a:r>
            <a:r>
              <a:rPr lang="en-US" b="1" strike="noStrike" sz="2100" spc="0" u="none" cap="none">
                <a:solidFill>
                  <a:srgbClr val="1B2438">
                    <a:alpha val="100000"/>
                  </a:srgbClr>
                </a:solidFill>
                <a:latin typeface="Calibri"/>
              </a:rPr>
              <a:t><![CDATA[Diagnosticar]]></a:t>
            </a:r>
            <a:r>
              <a:rPr lang="en-US" strike="noStrike" sz="2100" spc="0" u="none" cap="none">
                <a:solidFill>
                  <a:srgbClr val="1B2438">
                    <a:alpha val="100000"/>
                  </a:srgbClr>
                </a:solidFill>
                <a:latin typeface="Calibri"/>
              </a:rPr>
              <a:t><![CDATA[ (cruzar datos con ficha tecnica y elegir sistema completo) y ]]></a:t>
            </a:r>
            <a:r>
              <a:rPr lang="en-US" b="1" strike="noStrike" sz="2100" spc="0" u="none" cap="none">
                <a:solidFill>
                  <a:srgbClr val="1B2438">
                    <a:alpha val="100000"/>
                  </a:srgbClr>
                </a:solidFill>
                <a:latin typeface="Calibri"/>
              </a:rPr>
              <a:t><![CDATA[Explicar]]></a:t>
            </a:r>
            <a:r>
              <a:rPr lang="en-US" strike="noStrike" sz="2100" spc="0" u="none" cap="none">
                <a:solidFill>
                  <a:srgbClr val="1B2438">
                    <a:alpha val="100000"/>
                  </a:srgbClr>
                </a:solidFill>
                <a:latin typeface="Calibri"/>
              </a:rPr>
              <a:t><![CDATA[ (recomendar con fundamento, justificando por que ese producto y no otro).\n\nLa diferencia entre vender un bote y asesorar bien es que el cliente vuelve. Y trae a o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ciclo del asesoramiento: 4 fases]]></a:t>
            </a:r>
          </a:p>
        </p:txBody>
      </p:sp>
      <p:pic>
        <p:nvPicPr>
          <p:cNvPr id="3" name="" descr="Ciclo de 4 fases del asesoramiento">
            <a:hlinkClick r:id="rId3" tooltip="Ciclo de 4 fases del asesoramient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cuchar, Preguntar, Diagnosticar, Explicar. No se salta ninguna fase. El orden impo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asesoramiento-personalizado"/>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iclo del asesoramiento: 4 fases · Las 4 fases del asesoramien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1: Escuch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llega con un relato: "quiero pintar el salon", "tengo una humedad", "necesito algo para la terraza". Tu trabajo es escuchar sin interrumpir, sin pensar en la respuesta mientras habla. El relato contiene pistas: que quiere conseguir, que problema tiene, que urgencia tie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iclo del asesoramiento: 4 fases · Las 4 fases del asesoramien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2: Pregunt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es de escuchar, se cierran datos tecnicos: ¿Que hay puesto ahora? (soporte: pladur, gotelé, pintura antigua). ¿Cuantos metros cuadrados? ¿Para cuando lo necesitas? ¿Presupuesto aproximado? ¿Interior o exterior? Cada dato reduce el abanico de op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iclo del asesoramiento: 4 fases · Las 4 fases del asesoramien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3: Diagnostic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datos cerrados, se consulta la ficha tecnica. No se recomienda de memoria: se comprueba. Se elige el sistema completo: imprimacion si toca, pintura o esmalte, herramientas si hace falta. Se calcula rendimiento con los m2 del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ciclo del asesoramiento: 4 fases · Las 4 fases del asesoramien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4: Explic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xplica la recomendacion con fundamento: "Para tu caso, lo mejor es X porque [razon tecnica]. Necesitas Y litros segun tus metros. La imprimacion es Z porque tu soporte es [dato]." El cliente entiende por que ese producto y no ot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preguntas que cierran el diagnostico]]></a:t>
            </a:r>
          </a:p>
        </p:txBody>
      </p:sp>
      <p:pic>
        <p:nvPicPr>
          <p:cNvPr id="3" name="" descr="Preguntas clave para cerrar el diagnostico">
            <a:hlinkClick r:id="rId3" tooltip="Preguntas clave para cerrar el diagnostic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regunta reduce el abanico de opciones. Sin datos, no hay diagnostico: hay suposicio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asesoramiento-personalizado"/>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y que dato apor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86025"/>
                <a:gridCol w="2219325"/>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e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hay puesto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 imprimacion y compat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tos metros cuad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a t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 cantidad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osicion a ele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 tipo de producto (UV,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ando lo nece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 disponibilidad y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y que dato apor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7]]></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86025"/>
                <a:gridCol w="2219325"/>
                <a:gridCol w="3409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e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aproxi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ngo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 gama (basica, media,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humedad o patolo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rmina si se escala o se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preguntas que cierran el diagnos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90 segund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os primeros 90 segundos de conversacion, tienes que haber escuchado el relato completo y haber hecho al menos 3 preguntas. Si a los 90 segundos ya estas recomendando producto sin datos, estas suponiendo, no asesoran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mendar sistema completo, no solo producto]]></a:t>
            </a:r>
          </a:p>
        </p:txBody>
      </p:sp>
      <p:pic>
        <p:nvPicPr>
          <p:cNvPr id="3" name="" descr="Sistema completo: imprimacion, pintura y herramientas">
            <a:hlinkClick r:id="rId3" tooltip="Sistema completo: imprimacion, pintura y herramient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e recomienda solo la pintura: se recomienda el sistema completo (preparacion, producto, herramienta). Si falta un eslabon, el resultado fa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asesoramiento-personalizad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mendar sistema completo, no solo produ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e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r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arra.\n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rimacio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du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oxid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adh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ic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mendar sistema completo, no solo produ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im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forme.\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mal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n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u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d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o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t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u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n\n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im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comendar sistema completo, no solo producto · Caso ficticio: asesoramiento completo para un salo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l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pintar el salon de un tono calido. Ahora esta blanco pero quiero algo mas acogedor. Son unos 25 m2 de pared. Hay gotelé en el tec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comendar sistema completo, no solo producto · Caso ficticio: asesoramiento completo para un salo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hay puesto? "Pintura plastica blanca." ¿El gotelé esta en buen estado? "Si, solo quiere pintar." ¿Para cuando? "Este fin de semana." ¿Presupuesto? "Lo que haga falta, pero que quede bi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comendar sistema completo, no solo producto · Caso ficticio: asesoramiento completo para un salo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agnostic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edes: 25 m2 de plastica blanca sobre yeso. No necesita imprimacion (soporte en buen estado). Tono calido: consultar carta de colores. Rendimiento: 2 manos, aprox. 10 m2/L = 5 L para 25 m2 x 2 manos = 10 L. Formato: 2 botes de 4 L o 1 de 15 L (sobraría). Techo: 25 m2 de gotelé, plastica mate para disimular text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comendar sistema completo, no solo producto · Caso ficticio: asesoramiento completo para un salo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xplicacio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tus 25 m2, necesitas 10 litros de plastica satinada en tono arena suave. Te doy 2 botes de 4 L y te sobra un poco para retoques. Para el techo con gotelé, mate para disimular la textura. El rodillo de pelo largo para el gotelé y pelo corto para las paredes. ¿Quieres que te prepare el kit comple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comendar sistema completo, no solo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se ha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se recomienda sin preguntar datos. Nunca se recomienda de memoria sin ficha tecnica. Nunca se promete que el color quedara igual que en la foto del movil. Nunca se recomienda un producto sin explicar por que. Y nunca se dice "coge este que va de maravilla" sin fundam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entra y dice "necesito pintura para el techo". ¿Que haces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varle al pasillo de pinturas y darle la mas vendi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uchar su caso completo y preguntar: ¿que hay puesto, cuantos metros, interior o exterio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para techo, la plastica mate blanca de siempr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le cuanto quiere gas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cliente tiene prisa, puedes saltarte la fase de preguntas y recomendar directamente lo mas vend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ase del asesoramiento con su accio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uch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agnostic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xplic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rrar datos tecnicos (soporte, m2, plaz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uzar datos con ficha tecn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mendar con fundamento tecnic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ger el relato sin interrump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l sistema comple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o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rimacio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ducto final]]></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rramient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ar y lijar la superficie]]></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lladora para pladur nuev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ntura plastica satin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dillo de pelo cor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tioxidante para met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malte para radiador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parar grietas con masill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s 4 fases del asesoramiento son: ___, preguntar, ___ y explicar. Sin datos tecnicos no hay ___, hay suposicion. No se recomienda solo el producto: se recomienda el ___ completo. La ficha ___ es la fuente verificable para fundamen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atiende a un cliente. Marca las frases que son error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entame el caso entero y luego vemos que hace falt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l blanco ese que tenemos queda perfecto, cojel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puesto ahora? ¿Cuantos metros? ¿Para cuand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gun la ficha tecnica, para tu soporte toca imprimacion"]]></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o de la humedad se quita pintando con una antimanchas"]]></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Te explico por que te recomiendo este producto y no ot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fases del asesor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7]]></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ger relato sin interrump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datos tecn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ost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uzar datos con ficha te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r con fund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fases del asesora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asesoramiento-personalizado"/>
              </a:rPr>
              <a:t><![CDATA[Abrir el juego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sesoramien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as 4 fases del asesora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sesoramient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uchar, Preguntar, Diagnosticar, Explicar. En este orden, sin saltarse ningu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sesoramien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datos tecnicos hay que cerr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sesoramient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porte (que hay puesto), superficie (m2), interior/exterior, plazo y presupues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sesoramien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un sistema compl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sesoramient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cion del soporte + imprimacion si toca + producto final + herramientas. Si falta un eslabon, el resultado fal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sesoramien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onde se saca la recomendac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sesoramient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ficha tecnica, no de la memoria. Se comprueba la referencia, el rendimiento y la compatibilid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sesoramien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la regla de los 90 segund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sesoramient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os primeros 90 segundos debes haber escuchado el relato y hecho al menos 3 preguntas. Si ya estas recomendando sin datos, estas suponien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entra diciendo "dame algo barato para pintar el trastero". ¿Como aplicas las 4 fases sin que el cliente sienta que le estas haciendo perder el tiempo?]]></a:t>
            </a:r>
          </a:p>
        </p:txBody>
      </p:sp>
      <p:sp>
        <p:nvSpPr>
          <p:cNvPr id="9" name=""/>
          <p:cNvSpPr txBox="1"/>
          <p:nvPr/>
        </p:nvSpPr>
        <p:spPr>
          <a:xfrm>
            <a:off x="514350" y="26955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 puede ser rapido sin saltarse fases. Escuchas (quiere pintar trastero), preguntas rapido (¿que hay? ¿cuantos m2?), diagnosticas con ficha (para trastero interior, plastica economica basta) y explicas (esta es la opcion mas economica para tu caso). En 2 minutos tienes las 4 fases hechas.]]></a:t>
            </a:r>
          </a:p>
        </p:txBody>
      </p:sp>
      <p:sp>
        <p:nvSpPr>
          <p:cNvPr id="10" name=""/>
          <p:cNvSpPr txBox="1"/>
          <p:nvPr/>
        </p:nvSpPr>
        <p:spPr>
          <a:xfrm>
            <a:off x="514350" y="4343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4 fases: Escuchar, Preguntar, Diagnosticar, Explicar. En orden, sin saltarse ningun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datos tecnicos no hay diagnostico: hay suposicion.]]></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comienda sistema completo: preparacion, imprimacion, producto y herramient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ecnica es la fuente verificable, no la memoria.]]></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e recomienda sin preguntar. Nunca se promete sin comprob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que recibe asesoramiento fundamentado vuelve. Y trae a ot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sesoramiento personaliz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2-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2-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2-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2-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ex-o2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sesoramiento personaliz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asesoramiento-personalizado"/>
              </a:rPr>
              <a:t><![CDATA[Tecnicas de asesoramiento personaliz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2-6]]></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el ciclo de 4 fases, sabes que datos cerrar y como fundamentar con ficha tecnica. Practica con 3 casos reales bajo supervision.]]></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4 fases del asesoramiento, las preguntas clave de la seccion 2 y la logica del sistema comple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2026-10-31T05:01:09Z</dcterms:created>
  <dcterms:modified xsi:type="dcterms:W3CDTF">2026-10-31T05:01:09Z</dcterms:modified>
  <dc:title>Tecnicas de asesoramiento personalizado</dc:title>
  <dc:description>Presentación editable del OA «Tecnicas de asesoramiento personalizado». Enlace: https://pinturasespecializadas.lumbre.lat/object/tecnicas-de-asesoramiento-personalizado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