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presProps" Target="presProps.xml"/>
  <Relationship Id="rId50" Type="http://schemas.openxmlformats.org/officeDocument/2006/relationships/viewProps" Target="viewProps.xml"/>
  <Relationship Id="rId5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Carlos Ca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incipios de funcionamiento del sistema airl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pistola airless funciona mediante una bomba hidráulica que genera presión entre 3.000 y 5.000 PSI, forzando la pintura a través de una boquilla de precisión. A diferencia de los sistemas convencionales que usan aire comprimido, el sistema airless atomiza la pintura por la propia presión hidráulica, lo que permite aplicar pinturas sin diluir, con mayor rendimiento y acabado uniforme. El flujo continuo reduce las salpicaduras y acelera significativamente el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incipios de funcionamiento del sistema airl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ipos de boquillas y presiones adecu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boquillas se clasifican por tamaño de orificio y ángulo de abanico. Las boquillas pequeñas (0,011"-0,015") son ideales para barnices y lacas; las medianas (0,015"-0,019") para pinturas de pared y esmaltes; y las grandes (0,021"-0,031") para pinturas texturizadas y de alta viscosidad. La presión debe ajustarse según la viscosidad del producto: mayor viscosidad requiere mayor presión. Cada fabricante indica un rango óptimo que debe respetarse para evitar defectos como el exceso de pulverización (overspray) o el got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ipos de boquillas y presiones adecuad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ción de superficies para pulver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aplicación profesional comienza con una preparación impecable. Los pasos son: limpiar la superficie de polvo, grasa y residuos; lijar para crear porosidad y adherencia; aplicar imprimación adecuada al tipo de superficie (madera, metal, yeso); enmascarar zonas que no se van a pintar con cinta de carrocero y plástico protector; y cubrir suelos y mobiliario. La temperatura ambiente debe estar entre 10°C y 30°C, con humedad relativa inferior al 85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eparación de superficies para pulveriz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écnicas de pulverización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técnica correcta marca la diferencia entre un acabado mediocre y uno profesional. Mantén la pistola perpendicular a la superficie a una distancia constante de 30-40 cm. Realiza pasadas paralelas con solape del 50% entre cada una. La velocidad debe ser constante: ni muy rápida (dejando zonas finas) ni muy lenta (acumulando pintura y generando goteo). Comienza a pulverizar antes de llegar al borde y termina después de pasarlo para evitar acumulación en los extremos. Aplica dos capas finas en lugar de una grue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Técnicas de pulverización profesio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antenimiento y limpieza del equipo airl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2: Concepto cla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mantenimiento preventivo garantiza la durabilidad del equipo y la calidad de cada aplicación. Tras cada uso, purga el sistema con el disolvente adecuado (agua para pinturas al agua, disolvente para esmaltes). Inspecciona las boquillas regularmente y reemplázalas cuando el abanico sea irregular. Revisa juntas, empaques y filtros. Lubrica las partes móviles según las indicaciones del fabricante. Almacena el equipo en lugar seco y protegido. Lleva un registro de horas de uso para programar el mantenimiento preven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Mantenimiento y limpieza del equipo airles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2: Aplicación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te concepto se aplica en el contexto profesional de pinturerías y tiendas de col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1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1. Componentes del sistema airless: el flujo va desde el depósito de pintura, pasa por la bomba hidráulica, recorre la manguera de alta presión hasta la pistola y se atomiza en la boqu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1. Componentes del sistema airless: el flujo va desde el depósito de pintura, pasa por la bomba hidráulica, recorre la manguera de alta presión hasta la pistola y se atomiza en la boqu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2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2. Técnicas de aplicación: patrones de pulverización, parámetros clave y pasos de preparación de superficies para un acaba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2. Técnicas de aplicación: patrones de pulverización, parámetros clave y pasos de preparación de superficies para un acabado profesio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ure-3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Figura 3. Checklist de mantenimiento del equipo airless: rutina preventiva para prolongar la vida útil de la pistola y garantizar resultados unifor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Figura 3. Checklist de mantenimiento del equipo airless: rutina preventiva para prolongar la vida útil de la pistola y garantizar resultados unifor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 airless atomiza la pintura mediante presión hidráulica sin necesidad de aire comprim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istema airless utiliza una bomba hidráulica que genera presión (3.000-5.000 PSI) para forzar la pintura a través de una boquilla de precisión, atomizándola sin aire comprimido. Esto permite aplicar pinturas sin diluir con mayor ren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Boquilla 0,011" → F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oquilla 0,017" → Medi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oquilla 0,025" → Gru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oquilla 0,031" → Extra gra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arniz para madera → Fi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ntura látex de pared → Medi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intura texturizada → Grue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Sellador industrial → Extra gran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lección de boquilla depende de la viscosidad del producto: boquillas finas (0,011"-0,013") para barnices y lacas; medianas (0,015"-0,019") para pinturas de pared; gruesas (0,021"-0,025") para exteriores y texturas; extra grandes (0,027"-0,031") para productos de alta viscos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Clasificar» (2 de 2)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stancia pistola-superficie → 30-40 cm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pe entre pasadas → 50% del anch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ón para barnices → 2.000-2.500 PSI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 ambiente ideal → 10°C a 30°C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edad relativa máxima → 85%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arámetros correctos de aplicación son fundamentales para un acabado profesional: la distancia de 30-40 cm evita acumulación o zonas secas; el solape del 50% garantiza cobertura uniforme; la presión se ajusta según la viscosidad; y las condiciones ambientales afectan el secado y adher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Relacionar» (2 de 2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iempre es preferible aplicar dos capas finas en lugar de una gruesa. Una capa gruesa provoca goteo, acumulación en zonas bajas, secado irregular y posible descascarillado. Las capas finas garantizan mejor adherencia, acabado uniforme y menor desperdicio de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flexiona sobre una experiencia real o hipotética de aplicación de pintura con pistola airless: ¿qué errores crees que son más frecuentes al inicio? Describe al menos 3 errores comunes y cómo los corregirías basándote en los principios de la técnica airles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El solape entre pasadas debe ser del 25% para evitar acumul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odos los enunciados contienen errores: (1) el sistema airless permite aplicar pinturas sin diluir; (2) el solape correcto es del 50%, no del 25%; (3) las boquillas de 0,031" son para productos de alta viscosidad, no barnices finos; (4) se debe comenzar a pulverizar antes del borde y terminar después para evitar acumulación; (5) el mantenimiento debe ser preventivo, no correct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inturasespecializadas.lumbre.lat/object/tecnicas-de-aplicacion-con-pistola-airless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umera los 8 pasos esenciales del mantenimiento preventivo de una pistola airless después de cada uso, incluyendo la limpieza, inspección y almacenamiento del equip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Para dominar este tema · Juego de memor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sistema airles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istema de pulverización que usa presión hidráulica (3.000-5.000 PSI) para atomizar la pintura sin aire comprimido, permitiendo aplicar productos sin diluir con alto rend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selecciona la boquil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egún la viscosidad del producto: boquillas finas (0,011"-0,013") para barnices; medianas (0,015"-0,019") para látex; gruesas (0,021"-0,031") para texturas y productos de alta viscos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distancia correc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ntre 30 y 40 cm desde la boquilla hasta la superficie. Menor distancia causa acumulación y goteo; mayor distancia genera overspray y pérdida de mate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solape del 50%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 la técnica de superponer cada pasada con la anterior en un 50% del ancho del abanico, garantizando cobertura uniforme sin rayas ni zonas sin pin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se hace el mantenimient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Inmediatamente después de cada uso: purgar con disolvente adecuado, limpiar boquillas y filtros, inspeccionar juntas, lubricar partes móviles y almacenar en lugar se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inturasespecializadas.lumbre.lat/object/tecnicas-de-aplicacion-con-pistola-airless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5567" r:id="rId1"/>
    <p:sldLayoutId id="2482435568" r:id="rId2"/>
    <p:sldLayoutId id="2482435569" r:id="rId3"/>
    <p:sldLayoutId id="248243557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aebd7bdf24d8380c25d38f520f1518f0aeedeae5220ab071.jpg"/>
  <Relationship Id="rId3" Type="http://schemas.openxmlformats.org/officeDocument/2006/relationships/hyperlink" Target="https://pinturasespecializadas.lumbre.lat/object/tecnicas-de-aplicacion-con-pistola-airless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12.jpg"/>
  <Relationship Id="rId3" Type="http://schemas.openxmlformats.org/officeDocument/2006/relationships/hyperlink" Target="https://pinturasespecializadas.lumbre.lat/object/tecnicas-de-aplicacion-con-pistola-airless" TargetMode="External"/>
  <Relationship Id="rId4" Type="http://schemas.openxmlformats.org/officeDocument/2006/relationships/hyperlink" Target="https://pinturasespecializadas.lumbre.lat/object/tecnicas-de-aplicacion-con-pistola-airless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23.jpg"/>
  <Relationship Id="rId3" Type="http://schemas.openxmlformats.org/officeDocument/2006/relationships/hyperlink" Target="https://pinturasespecializadas.lumbre.lat/object/tecnicas-de-aplicacion-con-pistola-airless" TargetMode="External"/>
  <Relationship Id="rId4" Type="http://schemas.openxmlformats.org/officeDocument/2006/relationships/hyperlink" Target="https://pinturasespecializadas.lumbre.lat/object/tecnicas-de-aplicacion-con-pistola-airless" TargetMode="External"/>
  <Relationship Id="rId5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ure-34.jpg"/>
  <Relationship Id="rId3" Type="http://schemas.openxmlformats.org/officeDocument/2006/relationships/hyperlink" Target="https://pinturasespecializadas.lumbre.lat/object/tecnicas-de-aplicacion-con-pistola-airless" TargetMode="External"/>
  <Relationship Id="rId4" Type="http://schemas.openxmlformats.org/officeDocument/2006/relationships/hyperlink" Target="https://pinturasespecializadas.lumbre.lat/object/tecnicas-de-aplicacion-con-pistola-airless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hyperlink" Target="https://pinturasespecializadas.lumbre.lat/object/tecnicas-de-aplicacion-con-pistola-airless" TargetMode="External"/>
  <Relationship Id="rId4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inturasespecializadas.lumbre.lat/object/tecnicas-de-aplicacion-con-pistola-airless" TargetMode="External"/>
  <Relationship Id="rId3" Type="http://schemas.openxmlformats.org/officeDocument/2006/relationships/notesSlide" Target="../notesSlides/notesSlide4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sto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irles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rlos Castro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aplicacion-con-pistola-airless"/>
              </a:rPr>
              <a:t><![CDATA[Ver el OA en pinturasespecializada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r en tienda: Domina los principios de funcionamiento de la pistola airless, los tipos de boquillas y presiones, la preparación de superficies, las técnicas de pulverización y el mantenimiento del equipo para lograr acabados profesiona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mina los principios de funcionamiento de la pistola airless, los tipos de boquillas y presiones, la preparación de superficies, las técnicas de pulverización y el mantenimiento del equipo para lograr acabados profesiona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Carlos Castr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airless · pistola · pulverización · pintura · boquillas · mantenimiento · superfici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incipios de funcionamiento del sistema airless · Paso 1 de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stola airless funciona mediante una bomba hidráulica que genera presión entre 3.000 y 5.000 PSI, forzando la pintura a través de una boquilla de precisión. A diferencia de los sistemas convencionales que usan aire comprimido, el sistema airless atomiza la pintura por la propia presión hidráulica, lo que permite aplicar pinturas sin diluir, con mayor rendimiento y acabado uniforme. El flujo continuo reduce las salpicaduras y acelera significativamente el trabaj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incipios de funcionamiento del sistema airless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ipos de boquillas y presiones adecuadas · Paso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boquillas se clasifican por tamaño de orificio y ángulo de abanico. Las boquillas pequeñas (0,011"-0,015") son ideales para barnices y lacas; las medianas (0,015"-0,019") para pinturas de pared y esmaltes; y las grandes (0,021"-0,031") para pinturas texturizadas y de alta viscosidad. La presión debe ajustarse según la viscosidad del producto: mayor viscosidad requiere mayor presión. Cada fabricante indica un rango óptimo que debe respetarse para evitar defectos como el exceso de pulverización (overspray) o el gote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ipos de boquillas y presiones adecuadas · Paso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paración de superficies para pulverización · Paso 1 de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aplicación profesional comienza con una preparación impecable. Los pasos son: limpiar la superficie de polvo, grasa y residuos; lijar para crear porosidad y adherencia; aplicar imprimación adecuada al tipo de superficie (madera, metal, yeso); enmascarar zonas que no se van a pintar con cinta de carrocero y plástico protector; y cubrir suelos y mobiliario. La temperatura ambiente debe estar entre 10°C y 30°C, con humedad relativa inferior al 85%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Preparación de superficies para pulverización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écnicas de pulverización profesional · Paso 1 de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correcta marca la diferencia entre un acabado mediocre y uno profesional. Mantén la pistola perpendicular a la superficie a una distancia constante de 30-40 cm. Realiza pasadas paralelas con solape del 50% entre cada una. La velocidad debe ser constante: ni muy rápida (dejando zonas finas) ni muy lenta (acumulando pintura y generando goteo). Comienza a pulverizar antes de llegar al borde y termina después de pasarlo para evitar acumulación en los extremos. Aplica dos capas finas en lugar de una grues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Técnicas de pulverización profesional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antenimiento y limpieza del equipo airless · Paso 1 de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cepto clav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tenimiento preventivo garantiza la durabilidad del equipo y la calidad de cada aplicación. Tras cada uso, purga el sistema con el disolvente adecuado (agua para pinturas al agua, disolvente para esmaltes). Inspecciona las boquillas regularmente y reemplázalas cuando el abanico sea irregular. Revisa juntas, empaques y filtros. Lubrica las partes móviles según las indicaciones del fabricante. Almacena el equipo en lugar seco y protegido. Lleva un registro de horas de uso para programar el mantenimiento preventiv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Mantenimiento y limpieza del equipo airless · Paso 2 de 2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oncepto se aplica en el contexto profesional de pinturerías y tiendas de colo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1. Componentes del sistema airless: el flujo va desde el depósito de pintura, pasa por la bomba hidráulica, recorre la manguera de alta presión hasta la pistola y se atomiza en la boquilla.">
            <a:hlinkClick r:id="rId3" tooltip="Figura 1. Componentes del sistema airless: el flujo va desde el depósito de pintura, pasa por la bomba hidráulica, recorre la manguera de alta presión hasta la pistola y se atomiza en la boquilla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552700" y="1257300"/>
            <a:ext cx="4029075" cy="22669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524250"/>
            <a:ext cx="8115300" cy="8572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1. Componentes del sistema airless: el flujo va desde el depósito de pintura, pasa por la bomba hidráulica, recorre la manguera de alta presión hasta la pistola y se atomiza en la boquill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aplicacion-con-pistola-airles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2. Técnicas de aplicación: patrones de pulverización, parámetros clave y pasos de preparación de superficies para un acabado profesional.">
            <a:hlinkClick r:id="rId3" tooltip="Figura 2. Técnicas de aplicación: patrones de pulverización, parámetros clave y pasos de preparación de superficies para un acabado profesional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2. Técnicas de aplicación: patrones de pulverización, parámetros clave y pasos de preparación de superficies para un acabado profesion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aplicacion-con-pistola-airles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pic>
        <p:nvPicPr>
          <p:cNvPr id="3" name="" descr="Figura 3. Checklist de mantenimiento del equipo airless: rutina preventiva para prolongar la vida útil de la pistola y garantizar resultados uniformes.">
            <a:hlinkClick r:id="rId3" tooltip="Figura 3. Checklist de mantenimiento del equipo airless: rutina preventiva para prolongar la vida útil de la pistola y garantizar resultados uniformes.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14575" y="1257300"/>
            <a:ext cx="4505325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Figura 3. Checklist de mantenimiento del equipo airless: rutina preventiva para prolongar la vida útil de la pistola y garantizar resultados uniforme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inturasespecializadas.lumbre.lat/object/tecnicas-de-aplicacion-con-pistola-airless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 de selección de boquillas según tipo de pintura y aplicación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19375"/>
        </p:xfrm>
        <a:graphic>
          <a:graphicData uri="http://schemas.openxmlformats.org/drawingml/2006/table">
            <a:tbl>
              <a:tblPr firstRow="1" bandRow="1"/>
              <a:tblGrid>
                <a:gridCol w="1647825"/>
                <a:gridCol w="1581150"/>
                <a:gridCol w="1581150"/>
                <a:gridCol w="1647825"/>
                <a:gridCol w="16573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boqu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rif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ión (PSI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recomend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,011"-0,013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000-2.5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talles y acabados fi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rnices y la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di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,015"-0,019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500-3.5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redes y techos in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 látex y acríl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14700"/>
        </p:xfrm>
        <a:graphic>
          <a:graphicData uri="http://schemas.openxmlformats.org/drawingml/2006/table">
            <a:tbl>
              <a:tblPr firstRow="1" bandRow="1"/>
              <a:tblGrid>
                <a:gridCol w="1647825"/>
                <a:gridCol w="1581150"/>
                <a:gridCol w="1581150"/>
                <a:gridCol w="1647825"/>
                <a:gridCol w="16573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 de boqui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rific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sión (PSI)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Uso recomend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rues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,021"-0,025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000-4.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achadas y exterio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maltes y pinturas elastomér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ra gran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,027"-0,031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500-5.00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erficies industri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nturas texturizadas y anticorrosiv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pe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ri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ún fabrica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Zonas de difícil ac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lladores y membr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ex-mcq-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ex-sort-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ex-match-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ex-tf-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ex-error-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principal diferencia entre una pistola airless y una pistola convencional de aire comprimi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airless usa aire comprimido a mayor pres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airless atomiza la pintura mediante presión hidráulica sin necesidad de aire comprimid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convencional permite aplicar pinturas más espesas sin dilui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airless funciona exclusivamente con pinturas al agu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tipo de boquilla según el producto para el que es más adecuad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Fi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Median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Grues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57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xtra grand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Boquilla 0,011"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oquilla 0,017"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oquilla 0,025"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Boquilla 0,031"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Barniz para mader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Pintura látex de pared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Pintura texturiza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Sellador industri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7528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ona cada parámetro de aplicación con su valor correct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Distancia pistola-superfici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olape entre pasada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sión para barnices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Temperatura ambiente ide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Humedad relativa máxim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50% del ancho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2.000-2.500 PSI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10°C a 30°C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85%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30-40 cm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recomendable aplicar una sola capa gruesa de pintura con pistola airless en lugar de dos capas finas para ahorrar tiempo y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ona sobre una experiencia real o hipotética de aplicación de pintura con pistola airless: ¿qué errores crees que son más frecuentes al inicio? Describe al menos 3 errores comunes y cómo los corregirías basándote en los principios de la técnica airles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 los errores en las siguientes afirmaciones sobre el uso de pistola airles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pistola airless necesita diluir siempre la pintura antes de aplicarl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olape entre pasadas debe ser del 25% para evitar acumul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boquillas de 0,031" son ideales para barnices fino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e debe comenzar a pulverizar justo al llegar al borde de la superfici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El mantenimiento del equipo solo es necesario cuando se detectan problemas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ara dominar este te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umera los 8 pasos esenciales del mantenimiento preventivo de una pistola airless después de cada uso, incluyendo la limpieza, inspección y almacenamiento del equip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4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mba hidrául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enera presión de 3.000-5.000 PS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oqu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tomiza la pintura en aban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ngue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ansporta pintura a alta pr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isto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rola el flujo con gatil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pósi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iene la pintura sin dilu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il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iene impurezas del produc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Juego de memori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inturasespecializadas.lumbre.lat/object/tecnicas-de-aplicacion-con-pistola-airless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sistema airless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 de pulverización que usa presión hidráulica (3.000-5.000 PSI) para atomizar la pintura sin aire comprimido, permitiendo aplicar productos sin diluir con alto rendimiento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selecciona la boquilla?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 la viscosidad del producto: boquillas finas (0,011"-0,013") para barnices; medianas (0,015"-0,019") para látex; gruesas (0,021"-0,031") para texturas y productos de alta viscosida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stancia correcta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 30 y 40 cm desde la boquilla hasta la superficie. Menor distancia causa acumulación y goteo; mayor distancia genera overspray y pérdida de material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solape del 50%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 la técnica de superponer cada pasada con la anterior en un 50% del ancho del abanico, garantizando cobertura uniforme sin rayas ni zonas sin pinta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se hace el mantenimiento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inturasespecializadas.lumbre.lat/object/tecnicas-de-aplicacion-con-pistola-airless"/>
              </a:rPr>
              <a:t><![CDATA[Técnicas de aplicación con pistola airles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4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Repasa los conceptos clave sobre técnicas de aplicación con pistola airless.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ediatamente después de cada uso: purgar con disolvente adecuado, limpiar boquillas y filtros, inspeccionar juntas, lubricar partes móviles y almacenar en lugar sec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2026-10-31T04:01:34Z</dcterms:created>
  <dcterms:modified xsi:type="dcterms:W3CDTF">2026-10-31T04:01:34Z</dcterms:modified>
  <dc:title>Técnicas de aplicación con pistola airless</dc:title>
  <dc:description>Presentación editable del OA «Técnicas de aplicación con pistola airless». Enlace: https://pinturasespecializadas.lumbre.lat/object/tecnicas-de-aplicacion-con-pistola-airless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