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stenibilidad-y-eficiencia-energetica-en-tienda-de-pintur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ienda de pinturas con productos 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sostenibilidad en tienda de pinturas no es marketing: es conocer los datos, leer las etiquetas y gestionar los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stenibilidad y eficiencia energetica en tienda de pinturas»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stenibilidad y eficiencia energetica en tienda de pintura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ilares-sostenibilida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ilares de la sostenibilidad en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ilares: productos eco, etiquetas ambientales, eficiencia energetica y gestion de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Productos eco y bajo VOC: que son y como identificarlos»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ipos de productos segun su contenido en VO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tiquetas-ambiental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tiquetas ambientales mas habi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U Ecolabel, AENOR Medio Ambiente, Angel Azul, NF Environnement. Cada sello tiene criteri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etiquetas ambientales mas habi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EU Ecolabel (Flor europ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tiqueta oficial de la Union Europea. Certifica que el producto cumple criterios ecologicos a lo largo de todo su ciclo de vida: fabricacion, uso y eliminacion. Los criterios son publicos y verificables. Es la mas reconocida en Euro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etiquetas ambientales mas habi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AENOR Medio Amb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llo espanol gestionado por AENOR. Certifica el cumplimiento de normas ambientales espanolas. Se basa en analisis de ciclo de vida y limites de emisiones. Muy comun en productos fabricados en Es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etiquetas ambientales mas habi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Angel Azul (Blauer Eng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llo aleman, el mas antiguo de Europa (1978). Certifica productos con bajo impacto ambiental. Muy exigente en criterios de salud y medioambiente. Comun en barnices y pinturas de marcas al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etiquetas ambientales mas habi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NF Environnemen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llo frances. Certifica productos con bajo impacto ambiental segun criterios franceses y europeos. Comun en pinturas de marcas francesas distribuidas en Es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tiquetas ambientales: como leerlas y que significa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ficiencia-energetic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edidas de eficiencia energetica en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Iluminacion LED, climatizacion eficiente, cierre de puertas y gestion de horarios. Cada medida reduce el consumo y la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Medidas de eficiencia energetica en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Medidas de eficiencia energetica en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e puede hacer el empleado en su dia a 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Al abrir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cender solo la iluminacion necesaria (no toda de golpe). Verificar que la climatizacion esta en modo eficiente (no maximo en verano ni minimo en invierno). Comprobar que las puertas de acceso estan bien cer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e puede hacer el empleado en su dia a 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Durante la jor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rovechar la luz natural cuando sea suficiente. Apagar luces de zonas sin uso (almacen, bano). No dejar puertas abiertas al exterior mas de lo nece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e puede hacer el empleado en su dia a 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Al cerrar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gar todas las luces excepto las de seguridad. Bajar la climatizacion a modo nocturno. Verificar que no hay equipos encendidos innecesariamente (ordenadores, panta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Gestion de residuos: lo que sobra tambien importa»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ipos de residuos y su gest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ipos de residuos y su gest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iene la etiqueta EU Ecolabel, que certifica bajo VOC y criterios de ciclo de vida. El contenido es de 5 g/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responde con datos: nombre del sello, criterios que certifica y contenido de VOC. No se afirma sin datos ni se general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y 2: productos eco y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stenibilidad-y-eficiencia-energetica-en-tienda-de-pintur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atural" no es un termino certificado. Puede ser greenwashing. Solo las etiquetas ambientales reconocidas (EU Ecolabel, AENOR, Angel Azul) garantizan criteri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2: cuidado con el greenwash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stenibilidad-y-eficiencia-energetica-en-tienda-de-pintur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U Ecolabel → Union Europ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ENOR Medio Ambiente → Es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gel Azul → Aleman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F Environnement → F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2: etiquetas ambient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stenibilidad-y-eficiencia-energetica-en-tienda-de-pintur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nvases vacios de pintura al agua →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stos de pintura o barniz → Me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isolventes usados →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Brochas contaminadas → Me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erosoles (sprays) →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4: gestion de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stenibilidad-y-eficiencia-energetica-en-tienda-de-pintur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olatiles · 50 · Ecolabel · desague · auto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OC = Volatiles. Bajo VOC = < 50 g/L. EU Ecolabel es la etiqueta europea. Los disolventes nunca van al desague: van a gestor auto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2 y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stenibilidad-y-eficiencia-energetica-en-tienda-de-pintur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la mas ecologica del mercado, se lo a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cir "es la mas ecologica del mercado" sin datos es greenwashing. Tirar restos de pintura a la basura normal es incorrecto: son residuos especiales que van a gestor auto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2 y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stenibilidad-y-eficiencia-energetica-en-tienda-de-pintur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lo que sabes · Memoria: etiquetas y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lo que sabes · Memoria: etiquetas y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son los VO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uestos Organicos Volatiles: sustancias que se evaporan a temperatura ambiente y pueden afectar a la calidad del aire i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ndo un producto es "bajo en VO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tiene menos de 50 g/L. "Cero VOC" es menos de 5 g/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etiquetas ambientales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U Ecolabel (Europa), AENOR (España), Angel Azul (Alemania), NF Environnement (Francia). Todas con criteri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es el greenwash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firmar que un producto es ecologico sin certificacion. Desde el mostrador, solo se afirma lo que tiene sello y dato de VO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hacer con los restos de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unca a la basura normal ni al desague. Se separan, almacenan y entregan a gestor autorizado con alba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Un cliente dice: "Quiero la pintura mas ecologica que tengais, pero que sea barata." ¿Que le dirias? ¿Que datos le mostra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oste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stenibilidad-y-eficiencia-energetica-en-tienda-de-pintur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ostenibilidad»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68" r:id="rId1"/>
    <p:sldLayoutId id="2482439169" r:id="rId2"/>
    <p:sldLayoutId id="2482439170" r:id="rId3"/>
    <p:sldLayoutId id="248243917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91ac4d121532be3f842f522b9fbc2ed2841ec164f37cafe1.jpg"/>
  <Relationship Id="rId3" Type="http://schemas.openxmlformats.org/officeDocument/2006/relationships/hyperlink" Target="https://pinturasespecializadas.lumbre.lat/object/sostenibilidad-y-eficiencia-energetica-en-tienda-de-pintur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sostenibilidad-y-eficiencia-energetica-en-tienda-de-pinturas" TargetMode="External"/>
  <Relationship Id="rId4" Type="http://schemas.openxmlformats.org/officeDocument/2006/relationships/hyperlink" Target="https://pinturasespecializadas.lumbre.lat/object/sostenibilidad-y-eficiencia-energetica-en-tienda-de-pinturas"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ilares-sostenibilidad3.jpg"/>
  <Relationship Id="rId3" Type="http://schemas.openxmlformats.org/officeDocument/2006/relationships/hyperlink" Target="https://pinturasespecializadas.lumbre.lat/object/sostenibilidad-y-eficiencia-energetica-en-tienda-de-pinturas" TargetMode="External"/>
  <Relationship Id="rId4" Type="http://schemas.openxmlformats.org/officeDocument/2006/relationships/hyperlink" Target="https://pinturasespecializadas.lumbre.lat/object/sostenibilidad-y-eficiencia-energetica-en-tienda-de-pinturas"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tiquetas-ambientales5.jpg"/>
  <Relationship Id="rId3" Type="http://schemas.openxmlformats.org/officeDocument/2006/relationships/hyperlink" Target="https://pinturasespecializadas.lumbre.lat/object/sostenibilidad-y-eficiencia-energetica-en-tienda-de-pinturas" TargetMode="External"/>
  <Relationship Id="rId4" Type="http://schemas.openxmlformats.org/officeDocument/2006/relationships/hyperlink" Target="https://pinturasespecializadas.lumbre.lat/object/sostenibilidad-y-eficiencia-energetica-en-tienda-de-pinturas"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ficiencia-energetica6.jpg"/>
  <Relationship Id="rId3" Type="http://schemas.openxmlformats.org/officeDocument/2006/relationships/hyperlink" Target="https://pinturasespecializadas.lumbre.lat/object/sostenibilidad-y-eficiencia-energetica-en-tienda-de-pinturas" TargetMode="External"/>
  <Relationship Id="rId4" Type="http://schemas.openxmlformats.org/officeDocument/2006/relationships/hyperlink" Target="https://pinturasespecializadas.lumbre.lat/object/sostenibilidad-y-eficiencia-energetica-en-tienda-de-pinturas"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hyperlink" Target="https://pinturasespecializadas.lumbre.lat/object/sostenibilidad-y-eficiencia-energetica-en-tienda-de-pinturas"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stenibilidad-y-eficiencia-energetica-en-tienda-de-pinturas"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stenib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fici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erget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n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ntur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sostenibilidad-y-eficiencia-energetica-en-tienda-de-pintur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ocer los principios de sostenibilidad aplicados a una tienda de pinturas: productos eco, eficiencia energetica, gestion de residuos y etiquetas ambientales. Saber informar al cliente sobre opciones sostenibles sin hacer greenwash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extra de la Academia de Pinturas Especializadas: sostenibilidad en el sector de pinturas y decoracion. Productos con bajo VOC, etiquetas ambientales (EU Ecolabel), eficiencia energetica en tienda y gestion responsable de residuos. Sin greenwashing: con datos verificable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ostenibilidad · eco · VOC · eficiencia-energetica · etiquetas-ambientales · residu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ibilidad y eficiencia energetica en tienda de pinturas]]></a:t>
            </a:r>
          </a:p>
        </p:txBody>
      </p:sp>
      <p:pic>
        <p:nvPicPr>
          <p:cNvPr id="3" name="" descr="Tienda de pinturas con productos eco">
            <a:hlinkClick r:id="rId3" tooltip="Tienda de pinturas con productos eco"/>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sostenibilidad en tienda de pinturas no es marketing: es conocer los datos, leer las etiquetas y gestionar los residu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ostenibilidad-y-eficiencia-energetica-en-tienda-de-pinturas"/>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ibilidad y eficiencia energetica en tienda de pintur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at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C),]]></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tique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bien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tifi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ologic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ficienci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erge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umin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matiz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fic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uc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idu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g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ibilidad y eficiencia energetica en tienda de pintur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minantes).\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le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mb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b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firm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n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eenwashing]]></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tu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ald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stenibilidad y eficiencia energetica en tienda de pintur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UNCA se afirma sin dat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unca se dice "esta pintura es ecologica" sin mostrar la etiqueta ambiental que lo certifica. Nunca se dice "este producto no contamina" sin datos de VOC. Nunca se recomienda un producto como "sostenible" solo porque lo dice el envase. El greenwashing es afirmar sin prob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roductos eco y bajo VOC: que son y como identificarlos]]></a:t>
            </a:r>
          </a:p>
        </p:txBody>
      </p:sp>
      <p:pic>
        <p:nvPicPr>
          <p:cNvPr id="3" name="" descr="Pilares de la sostenibilidad en tienda de pinturas">
            <a:hlinkClick r:id="rId3" tooltip="Pilares de la sostenibilidad en tienda de pintura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ilares: productos eco, etiquetas ambientales, eficiencia energetica y gestion de residu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ostenibilidad-y-eficiencia-energetica-en-tienda-de-pinturas"/>
              </a:rPr>
              <a:t><![CDATA[Ver imagen original en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roductos eco y bajo VOC: que son y como identificarl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ues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ganic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lati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a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po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per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i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ici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los.\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urop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ni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04/42/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re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roductos eco y bajo VOC: que son y como identificarl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ntu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io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terio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rnic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40-5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n\n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id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id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pos de productos segun su contenido en VOC]]></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171575"/>
                <a:gridCol w="1390650"/>
                <a:gridCol w="3238500"/>
                <a:gridCol w="2314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OC (g/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 u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iqueta habitu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o VO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5 g/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itaciones infantiles, hospitales, escue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eco certif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o VO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50 g/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es residenciales, ofic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eco o "low VO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C 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0-130 g/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es gener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etiqueta eco especi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C 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130 g/L]]>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erior industrial, usos tecn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iere ventilacion for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roductos eco y bajo VOC: que son y como identificarl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tecnica es tu fuente]]></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ntenido de VOC se indica en la ficha tecnica del producto y en la etiqueta del envase. No se recomienda un producto como "eco" de memoria: se consulta la ficha y se muestra al cliente el da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tiquetas ambientales: como leerlas y que significan]]></a:t>
            </a:r>
          </a:p>
        </p:txBody>
      </p:sp>
      <p:pic>
        <p:nvPicPr>
          <p:cNvPr id="3" name="" descr="Etiquetas ambientales mas habituales">
            <a:hlinkClick r:id="rId3" tooltip="Etiquetas ambientales mas habituale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U Ecolabel, AENOR Medio Ambiente, Angel Azul, NF Environnement. Cada sello tiene criterios verificabl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ostenibilidad-y-eficiencia-energetica-en-tienda-de-pinturas"/>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tiquetas ambientales: como leerlas y que significan · Las etiquetas ambientales mas habitual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U Ecolabel (Flor europe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tiqueta oficial de la Union Europea. Certifica que el producto cumple criterios ecologicos a lo largo de todo su ciclo de vida: fabricacion, uso y eliminacion. Los criterios son publicos y verificables. Es la mas reconocida en Europ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tiquetas ambientales: como leerlas y que significan · Las etiquetas ambientales mas habitual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ENOR Medio Ambien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llo espanol gestionado por AENOR. Certifica el cumplimiento de normas ambientales espanolas. Se basa en analisis de ciclo de vida y limites de emisiones. Muy comun en productos fabricados en Españ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tiquetas ambientales: como leerlas y que significan · Las etiquetas ambientales mas habitual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gel Azul (Blauer Enge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llo aleman, el mas antiguo de Europa (1978). Certifica productos con bajo impacto ambiental. Muy exigente en criterios de salud y medioambiente. Comun en barnices y pinturas de marcas aleman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tiquetas ambientales: como leerlas y que significan · Las etiquetas ambientales mas habitual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F Environnement]]></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llo frances. Certifica productos con bajo impacto ambiental segun criterios franceses y europeos. Comun en pinturas de marcas francesas distribuidas en Españ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tiquetas ambientales: como leerlas y que signific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cliente pregunta "¿este producto es ecologico?", la respuesta no es "si" o "no". La respuesta es: "]]></a:t>
            </a:r>
            <a:r>
              <a:rPr lang="en-US" b="1" strike="noStrike" sz="2100" spc="0" u="none" cap="none">
                <a:solidFill>
                  <a:srgbClr val="1B2438">
                    <a:alpha val="100000"/>
                  </a:srgbClr>
                </a:solidFill>
                <a:latin typeface="Calibri"/>
              </a:rPr>
              <a:t><![CDATA[Tiene la etiqueta [nombre del sello], que certifica [criterios concretos]]]></a:t>
            </a:r>
            <a:r>
              <a:rPr lang="en-US" strike="noStrike" sz="2100" spc="0" u="none" cap="none">
                <a:solidFill>
                  <a:srgbClr val="1B2438">
                    <a:alpha val="100000"/>
                  </a:srgbClr>
                </a:solidFill>
                <a:latin typeface="Calibri"/>
              </a:rPr>
              <a:t><![CDATA[." Si no tiene etiqueta, se dice: "No tiene certificacion ambiental, pero tiene un contenido de VOC de X g/L, que esta por debajo del limite leg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tiquetas ambientales: como leerlas y que signific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do con el greenwashing]]></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gunos productos usan terminos como "natural", "eco" o "verde" en el envase sin tener certificacion. Esto es greenwashing. Desde el mostrador, solo se afirma lo que esta certificado: se muestra la etiqueta, se explica el criterio y se da el dato de VOC. Si no hay sello, no se dice "es ecologic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ficiencia energetica en la tienda]]></a:t>
            </a:r>
          </a:p>
        </p:txBody>
      </p:sp>
      <p:pic>
        <p:nvPicPr>
          <p:cNvPr id="3" name="" descr="Medidas de eficiencia energetica en tienda">
            <a:hlinkClick r:id="rId3" tooltip="Medidas de eficiencia energetica en tienda"/>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Iluminacion LED, climatizacion eficiente, cierre de puertas y gestion de horarios. Cada medida reduce el consumo y la factu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ostenibilidad-y-eficiencia-energetica-en-tienda-de-pinturas"/>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das de eficiencia energetica en tien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409825"/>
                <a:gridCol w="2409825"/>
                <a:gridCol w="3295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d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horro estim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o se apl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luminacion L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sta 60% vs halog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ir todas las fuentes de luz por L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matizacion efi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30% en calefaccion/refriger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mostato programable, mantenimiento de fil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rtas y ventanas sell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15% en perdida energe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burletes, cerrar puertas de almac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das de eficiencia energetica en tien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409825"/>
                <a:gridCol w="2409825"/>
                <a:gridCol w="3295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d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horro estim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o se apl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s de encen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20% en consumo electr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ender solo en horario comercial, apagar al cer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ctrodomesticos eficientes (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sta 40% vs clase 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ir equipos antiguos por efic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islamiento de cubierta y pare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30% en climatiz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aislamiento en reformas de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ficiencia energetica en la tienda · Que puede hacer el empleado en su dia a di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abrir la tien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ender solo la iluminacion necesaria (no toda de golpe). Verificar que la climatizacion esta en modo eficiente (no maximo en verano ni minimo en invierno). Comprobar que las puertas de acceso estan bien cerrad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ficiencia energetica en la tienda · Que puede hacer el empleado en su dia a di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urante la jorna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ovechar la luz natural cuando sea suficiente. Apagar luces de zonas sin uso (almacen, bano). No dejar puertas abiertas al exterior mas de lo necesar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ficiencia energetica en la tienda · Que puede hacer el empleado en su dia a di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cerrar la tien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gar todas las luces excepto las de seguridad. Bajar la climatizacion a modo nocturno. Verificar que no hay equipos encendidos innecesariamente (ordenadores, pantall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ficiencia energetica en la tien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ficiencia energetica no es solo ahorr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tambien confort. Una tienda bien iluminada con luz natural, a temperatura agradable y sin corrientes de aire es una tienda donde el cliente se queda mas tiempo y compra mas. La eficiencia energetica beneficia al negocio y al clien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stion de residuos: lo que sobra tambien imp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du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vas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ntu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olve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sados]]></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roch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odil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aminados]]></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eros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uca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du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amin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e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al.\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n\n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par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stion de residuos: lo que sobra tambien imp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min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n2.]]></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macen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il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en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quidos.\n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du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igro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gue.\n4.]]></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ba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or.]]></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peccio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pos de residuos y su gestio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686050"/>
                <a:gridCol w="2324100"/>
                <a:gridCol w="3105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idu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ligros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esti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s vacios de pintura al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edor de envases (no basura n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os de pintura o barni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or autorizado de residuos espe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olventes u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or autorizado, nunca al desa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ochas y rodillos contamin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edor especifico, no basura n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pos de residuos y su gestio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686050"/>
                <a:gridCol w="2324100"/>
                <a:gridCol w="3105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idu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ligros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esti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erosoles (spray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a (presion + inflam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limpio o gestor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s caduc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or autorizado con document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stion de residuos: lo que sobra tambien impo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sponsabilidad es de la tiend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residuos generados en la tienda son responsabilidad de la tienda, no del cliente. Si un cliente trae restos de pintura a devolver, no se tiran a la basura: se gestionan como residuo especial. El empleado debe conocer el punto de recogida mas cercano y el procedimiento intern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regunta: "¿Esta pintura es ecologica?" ¿Que respond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es muy ecologica, tiene un sello verd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iene la etiqueta EU Ecolabel, que certifica bajo VOC y criterios de ciclo de vida. El contenido es de 5 g/L"]]></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odas las pinturas son ecologicas hoy en di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lo se, pero seguro que s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que dice "natural" en el envase es automaticamente ecologic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tiqueta ambiental con su orige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U Ecolabe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ENOR Medio Ambien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gel Azu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F Environnement]]></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pañ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eman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ra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ion Europe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esiduo segun su nivel de peligrosidad.]]></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aj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di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vases vacios de pintura al agu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tos de pintura o barniz]]></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solventes usad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rochas contaminad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erosoles (spray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os VOC son Compuestos Organicos ___. Un producto se considera bajo en VOC cuando tiene menos de ___ g/L. La etiqueta ___ de la Union Europea certifica criterios ecologicos verificables. Tirar disolventes al ___ esta prohibido: se entregan a un gestor 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informa a un cliente. Marca las frases que son errore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ta pintura tiene 5 g/L de VOC, esta dentro de la categoria cero VOC"]]></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la mas ecologica del mercado, se lo asegur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iene la etiqueta EU Ecolabel, que certifica bajo impacto ambiental"]]></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restos de pintura se tiran a la basura norm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le interesa el ahorro energetico, la iluminacion LED reduce un 60% el consumo"]]></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e enseño la ficha tecnica para que vea los datos de VOC"]]></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etiquetas y residu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U Ecolab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on Europ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EN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a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gel Azu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eman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olventes u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or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s va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edor de env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etiquetas y residu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sostenibilidad-y-eficiencia-energetica-en-tienda-de-pinturas"/>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sostenibilidad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son los VOC?]]></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sostenibilidad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uestos Organicos Volatiles: sustancias que se evaporan a temperatura ambiente y pueden afectar a la calidad del aire interio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sostenibilidad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ndo un producto es "bajo en VOC"?]]></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sostenibilidad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tiene menos de 50 g/L. "Cero VOC" es menos de 5 g/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sostenibilidad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etiquetas ambientales exist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sostenibilidad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U Ecolabel (Europa), AENOR (España), Angel Azul (Alemania), NF Environnement (Francia). Todas con criterios verificabl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sostenibilidad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es el greenwash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sostenibilidad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firmar que un producto es ecologico sin certificacion. Desde el mostrador, solo se afirma lo que tiene sello y dato de VOC.]]></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sostenibilidad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hacer con los restos de pintu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sostenibilidad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unca a la basura normal ni al desague. Se separan, almacenan y entregan a gestor autorizado con albar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ente dice: "Quiero la pintura mas ecologica que tengais, pero que sea barata." ¿Que le dirias? ¿Que datos le mostrarias?]]></a:t>
            </a:r>
          </a:p>
        </p:txBody>
      </p:sp>
      <p:sp>
        <p:nvSpPr>
          <p:cNvPr id="9" name=""/>
          <p:cNvSpPr txBox="1"/>
          <p:nvPr/>
        </p:nvSpPr>
        <p:spPr>
          <a:xfrm>
            <a:off x="514350" y="23526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e le explica que "ecologico" se mide con etiquetas y datos de VOC, no con el precio. Se le muestran las opciones con sello (EU Ecolabel, AENOR) y se compara el VOC. Si el presupuesto es limitado, se busca la opcion con mejor relacion VOC/precio dentro de las certificadas.]]></a:t>
            </a:r>
          </a:p>
        </p:txBody>
      </p:sp>
      <p:sp>
        <p:nvSpPr>
          <p:cNvPr id="10" name=""/>
          <p:cNvSpPr txBox="1"/>
          <p:nvPr/>
        </p:nvSpPr>
        <p:spPr>
          <a:xfrm>
            <a:off x="514350" y="3990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VOC son Compuestos Organicos Volatiles: bajo en VOC es < 50 g/L, cero VOC es < 5 g/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etiquetas ambientales (EU Ecolabel, AENOR, Angel Azul) certifican criterios verificabl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reenwashing es afirmar "eco" sin sello: desde el mostrador, solo dato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ficiencia energetica en tienda: LED, climatizacion eficiente, horarios de encendi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siduos de pintura y disolventes NUNCA van a la basura normal ni al desagu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tecnica es la fuente: se muestra al cliente, no se afirma de memor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ostenibi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24-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24-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24-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24-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ex-o24-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ostenibi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stenibilidad-y-eficiencia-energetica-en-tienda-de-pinturas"/>
              </a:rPr>
              <a:t><![CDATA[Sostenibilidad y eficiencia energetica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24-6]]></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conoces los VOC, las etiquetas ambientales, la eficiencia energetica y la gestion de residuos. Practica leyendo 3 fichas tecnicas de productos eco.]]></a:t>
            </a:r>
          </a:p>
        </p:txBody>
      </p:sp>
      <p:sp>
        <p:nvSpPr>
          <p:cNvPr id="9" name=""/>
          <p:cNvSpPr txBox="1"/>
          <p:nvPr/>
        </p:nvSpPr>
        <p:spPr>
          <a:xfrm>
            <a:off x="514350" y="25717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os limites de VOC (seccion 1), las etiquetas ambientales (seccion 2) y la gestion de residuos (seccion 4).]]></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2026-10-31T05:01:35Z</dcterms:created>
  <dcterms:modified xsi:type="dcterms:W3CDTF">2026-10-31T05:01:35Z</dcterms:modified>
  <dc:title>Sostenibilidad y eficiencia energetica en tienda de pinturas</dc:title>
  <dc:description>Presentación editable del OA «Sostenibilidad y eficiencia energetica en tienda de pinturas». Enlace: https://pinturasespecializadas.lumbre.lat/object/sostenibilidad-y-eficiencia-energetica-en-tienda-de-pinturas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