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recibir-una-reclamacion-con-criterio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cibir una reclamación con criterio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cibir una reclamación con criterio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cibir una reclamación con criterio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cibir una reclamación con criterio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cibir una reclamación con criterio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Tres cosas distintas en el mismo mostrador» (2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Tres cosas distintas en el mismo mostrador» (3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tres-encuadr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tres encuadres de reclamación con lo que exige cada uno y lo que no debe hac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misma palabra, tres recorridos: el encuadre decide qué se investiga y qué se conse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ncuadrar el caso y recoger datos y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ntes de devolver, prometer o culpar hay que saber qué tipo de caso es y conservar la evidencia. El encuadre sitúa el caso en el recorrido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tres encuadres y el orden entre acoger y deci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recibir-una-reclamacion-con-criterio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La acogida: los primeros minutos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La acogida: los primeros minutos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acogida-primeros-minut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seis movimientos de acogida, desde parar y escuchar hasta fijar el siguiente p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Acoger no es diagnosticar: es crear las condiciones para investi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rases que ordenan la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Cuénteme desde el principio; mientras tanto tomo not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rases que ordenan la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Entiendo que esto le haya fastidiado; vamos a ver qué ha pasad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rases que ordenan la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No puedo confirmar la causa todavía; necesito estos dato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rases que ordenan la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¿Me permite mirar la etiqueta y hacer una foto?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rases que ordenan la convers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Le explico el siguiente paso y quién le responderá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promesa dicha para calmar se convierte en un compromiso que puede no cumplirse y condiciona la investigación. Se promete el proceso, no el resultado ni la ca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acogida, persona frente a problema y límites de la prom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recibir-una-reclamacion-con-criterio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os datos de la primera conversación» (2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os datos de la primera conversación» (3 de 3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datos-primera-conversa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tarjetas con los datos de la primera conversación: quién, producto y lote, compra y aplicación, hecho y expect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s datos se piden en orden y se explican: cada uno cierra una puerta a la supos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ote · soporte · expectativa ·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lote acota el problema; el soporte explica muchos fallos de adherencia; la expectativa orienta la respuesta. Lo desconocido se declara pen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siete bloques de datos y valor del «no lo sé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recibir-una-reclamacion-con-criterio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La evidencia que se conserva desde el primer momento» (2 de 3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La evidencia que se conserva desde el primer momento» (3 de 3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adena de custodia, en cuatr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tiquetar cada evidencia con la referencia y la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adena de custodia, en cuatr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Guardarla en un lugar seco y seguro, sin abrirla ni alter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adena de custodia, en cuatr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r quién la tiene y cada cambio de m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adena de custodia, en cuatro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volverla, conservarla o destruirla según el proced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bote con la etiqueta y el lote. → Se con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robeta o muestra de la preparación tintada. → Se con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ticket o el albarán de compra. → Se con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pared afectada, de cerca y de lejos, con escala. → Se fotograf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etiqueta del envase, legible y sin reflejos. → Se fotograf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ién aplicó, con qué dilución y cuántas manos. → Se ano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Desde cuándo aparece y cómo ha evolucionado. → Se ano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Qué espera el cliente y qué ha hecho ya. → Se ano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envase, muestra, fotos, documentos y cadena de custod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recibir-una-reclamacion-con-criterio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uándo se abre incidencia y quién la asume» (2 de 3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uándo se abre incidencia y quién la asume» (3 de 3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de-la-acogida-a-la-incidenci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cinco etapas desde la acogida hasta el seguimiento, con encuadre y documentación en el cen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incidencia empieza cuando el caso tiene referencia y respons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Un lote separado en almacén → Almac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uda de compatibilidad o causa probable → Dirección técn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osible defecto de fabricación documentado → Fabricante, a través de dirección técn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jecución de un aplicador externo → El aplicador y su respons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ertura del parte y la información al cliente → Most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clamación legal o de seguridad → Canal que fije el proced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apertura, referencia, dueño del caso y reparto de responsabili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recibir-una-reclamacion-con-criterio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os límites del mostrador» (2 de 3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os límites del mostrador» (3 de 3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6-encuadre-frente-a-caliente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diagnosticar en caliente y encuadrar con criterio, con el riesgo de cada op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prisa por cerrar la conversación suele abrir un problema más lar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No puedo confirmar la causa todavía; voy a recoger estos datos y te diré cómo seguimo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oto no sustituye el examen del envase; la garantía no se concede en el mostrador; y atribuir la causa por insistencia cierra el caso sin investi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diagnóstico en caliente, garantías y atribución de culp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recibir-una-reclamacion-con-criterio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El escalado y el parte de acogida» (2 de 3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El escalado y el parte de acogida» (3 de 3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mancha que reaparece en varias viviendas de la misma promoción con el mismo lo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patrón repetido con el mismo lote supera el mostrador y exige criterio técnico. Los otros casos son servicio, información o logís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rutas de escalado, paquete mínimo y límites del pa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recibir-una-reclamacion-con-criterio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encuadre y consecu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encuadre y consecu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la primera decis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encuadre: servicio, consumo o incidencia técnica. Es provi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puede promete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ceso: escuchar, recoger datos y responder. No resultado, plazo ni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se anota el lo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permite rastrear el envase y acotar el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hace con el envas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servarlo, fotografiarlo y etiquetarlo con la ref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stingue el parte del diagnóstic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parte recoge hechos y pendientes; el diagnóstico interpreta la causa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sabes acoger y encuadr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recibir-una-reclamacion-con-criterio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sabes acoger y encuadrar?» (2 de 2)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4)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4)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572" r:id="rId1"/>
    <p:sldLayoutId id="2482435573" r:id="rId2"/>
    <p:sldLayoutId id="2482435574" r:id="rId3"/>
    <p:sldLayoutId id="248243557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e040734ff94a8abbda2cc0337138b851712623dcec132281.jpg"/>
  <Relationship Id="rId3" Type="http://schemas.openxmlformats.org/officeDocument/2006/relationships/hyperlink" Target="https://pinturasespecializadas.lumbre.lat/object/recibir-una-reclamacion-con-criterio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tres-encuadres2.jpg"/>
  <Relationship Id="rId3" Type="http://schemas.openxmlformats.org/officeDocument/2006/relationships/hyperlink" Target="https://pinturasespecializadas.lumbre.lat/object/recibir-una-reclamacion-con-criterio" TargetMode="External"/>
  <Relationship Id="rId4" Type="http://schemas.openxmlformats.org/officeDocument/2006/relationships/hyperlink" Target="https://pinturasespecializadas.lumbre.lat/object/recibir-una-reclamacion-con-criterio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acogida-primeros-minutos3.jpg"/>
  <Relationship Id="rId3" Type="http://schemas.openxmlformats.org/officeDocument/2006/relationships/hyperlink" Target="https://pinturasespecializadas.lumbre.lat/object/recibir-una-reclamacion-con-criterio" TargetMode="External"/>
  <Relationship Id="rId4" Type="http://schemas.openxmlformats.org/officeDocument/2006/relationships/hyperlink" Target="https://pinturasespecializadas.lumbre.lat/object/recibir-una-reclamacion-con-criterio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datos-primera-conversacion4.jpg"/>
  <Relationship Id="rId3" Type="http://schemas.openxmlformats.org/officeDocument/2006/relationships/hyperlink" Target="https://pinturasespecializadas.lumbre.lat/object/recibir-una-reclamacion-con-criterio" TargetMode="External"/>
  <Relationship Id="rId4" Type="http://schemas.openxmlformats.org/officeDocument/2006/relationships/hyperlink" Target="https://pinturasespecializadas.lumbre.lat/object/recibir-una-reclamacion-con-criterio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de-la-acogida-a-la-incidencia5.jpg"/>
  <Relationship Id="rId3" Type="http://schemas.openxmlformats.org/officeDocument/2006/relationships/hyperlink" Target="https://pinturasespecializadas.lumbre.lat/object/recibir-una-reclamacion-con-criterio" TargetMode="External"/>
  <Relationship Id="rId4" Type="http://schemas.openxmlformats.org/officeDocument/2006/relationships/hyperlink" Target="https://pinturasespecializadas.lumbre.lat/object/recibir-una-reclamacion-con-criterio" TargetMode="External"/>
  <Relationship Id="rId5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6-encuadre-frente-a-caliente6.jpg"/>
  <Relationship Id="rId3" Type="http://schemas.openxmlformats.org/officeDocument/2006/relationships/hyperlink" Target="https://pinturasespecializadas.lumbre.lat/object/recibir-una-reclamacion-con-criterio" TargetMode="External"/>
  <Relationship Id="rId4" Type="http://schemas.openxmlformats.org/officeDocument/2006/relationships/hyperlink" Target="https://pinturasespecializadas.lumbre.lat/object/recibir-una-reclamacion-con-criterio" TargetMode="External"/>
  <Relationship Id="rId5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hyperlink" Target="https://pinturasespecializadas.lumbre.lat/object/recibir-una-reclamacion-con-criterio" TargetMode="External"/>
  <Relationship Id="rId4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recibir-una-reclamacion-con-criterio" TargetMode="External"/>
  <Relationship Id="rId3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ib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lam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recibir-una-reclamacion-con-criterio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si lo que llega es una queja de servicio, una reclamación de consumo o una incidencia técnica; acogerla sin discutir ni prometer; recoger los datos y la evidencia que permiten investigar después; y decidir cuándo se abre incidencia y a quién se es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lección del itinerario de reclamación técnica. Enseña a encuadrar el caso y a hacer una acogida de mostrador que no destruya la evidencia ni prometa lo que todavía no se sab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clamaciones · acogida · encuadre · evidencia · incidencia técnica · atención al cliente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ibir una reclamación con criteri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. Un martes por la mañana, en el mostrador del centro, entra una clienta de la zona con un bote a medio usar y tres fotos del salón: las paredes tienen ampollas junto a una ventana. Detrás espera un aplicador de la zona con un envase tintado que, según dice, «no cubre ni a la tercera mano»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ibir una reclamación con criteri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ienta pide la devolución y que alguien vaya a pintar; el aplicador quiere una respuesta técnica antes de seguir la obra. Los dos traen un problema real y ninguno trae todavía la información que permitiría explicarlo. Esta lección trabaja lo que ocurre antes de investigar: cómo se acoge, cómo se encuadra y qué se conserv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ibir una reclamación con criteri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si lo que llega es una queja de servicio, una reclamación de consumo o una incidencia técnica; acogerla sin discutir ni prometer; recoger los datos y la evidencia que permiten investigar después; y decidir cuándo se abre incidencia y a quién se esca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952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766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6766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método razonado; no es, por sí solo, una política de Pinturas Especializad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ibir una reclamación con criteri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pendiente: umbrales, responsables, plazos y formatos que debe confirmar dirección técn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 marcadas como ficticias sirven para practicar; no son datos de la empres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ibir una reclamación con criteri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Quién abre la incidencia, con qué referencia y en qué sistema se registra. Quién firma el parte de acogida o de visita y con qué facult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ibir una reclamación con criteri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zo interno de respuesta y la forma de comunicarlo al cliente. El criterio y la duración de la conservación de evidencias, muestras y envases. El criterio de derivación al fabricante y el canal para hacerlo. Qué documento recibe el cliente al final de la acogi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rcuito de urgencia para casos de seguridad o de afectación a tercer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res cosas distintas en el mismo mostrado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mostrador se llama «reclamación» a tres situaciones distintas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ad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a primera decisión: determina qué se investiga, qué se conserva y quién lo asum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 de servi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olestia por trato, espera, horario o información. Se atiende con una disculpa concreta y una corrección del servici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res cosas distintas en el mismo mostrado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mación de consum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liente sostiene que lo vendido no responde a lo ofrecido o pactado. El texto refundido de la LGDCU (RDL 1/2007) es el marco general, pero el mostrador no interpreta la ley: recoge hechos y activa el circuito de l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1465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1465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cia técn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go falla en el producto o en el sistema: no cubre, descuelga, no seca, el color no coincide o aparecen manchas. Exige datos, evidencia y una causa probable antes de decid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res cosas distintas en el mismo mostrado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ncuadres se solapan: una reclamación de consumo puede tener núcleo técnico y una queja puede esconder un problema de producto. Por eso el encuadre se escribe com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se revisa con hechos nuevos. Si se trata como queja una incidencia, se pierde evidencia; si se trata como legal una explicación, se activa un circuito innecesar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res cosas distintas en el mismo mostrador]]></a:t>
            </a:r>
          </a:p>
        </p:txBody>
      </p:sp>
      <p:pic>
        <p:nvPicPr>
          <p:cNvPr id="3" name="" descr="Matriz de tres encuadres de reclamación con lo que exige cada uno y lo que no debe hacerse.">
            <a:hlinkClick r:id="rId3" tooltip="Matriz de tres encuadres de reclamación con lo que exige cada uno y lo que no debe hacers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misma palabra, tres recorridos: el encuadre decide qué se investiga y qué se conserv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recibir-una-reclamacion-con-criteri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Tres cosas distintas en el mismo mostra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 una clienta con un bote y una foto de una pared con ampollas. Dice que la pintura es mala y pide la devolución. ¿Qué corresponde hacer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volver el dinero para no perder la ven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cuadrar el caso y recoger datos y evidenc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xplicarle sus derechos según la ley de consum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cirle que seguramente aplicó mal el produc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cogida: los primeros minut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ogida no es un trámite de cortesía. Es la fase en la que se decide qué se podrá investigar después: un cliente que se siente escuchado colabora; uno que se siente acusado defiende su vers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r y mir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ja lo que estabas haciendo y atiende en un espacio apartado de la cola. Se evita hablar con otros clientes escuchan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cogida: los primeros minut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 sin interrumpi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ja que el cliente cuente lo que trae. Toma notas a la vista. Al terminar, resume lo entendido: «Si no le he entendido mal, la pintura se levantó junto a la ventana y usted quiere saber por qué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scutir en el mostra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scutir no convence. Si hay discrepancia, se anota y se dice que se comprobará. Se separa a la persona del proble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cogida: los primeros minut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rometer solu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los primeros minutos no se sabe si hay defecto, error de aplicación o un problema de soporte. Se puede promet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escuchar, recoger datos, conservar evidencia y responder—, pero no resultado, importe, plazo ni garant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mento que haya quedado así» reconoce la molestia sin atribuir responsabilidad. «Tenemos la culpa» o «esto entra en garantía» no se sostienen sin datos ni facult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cogida: los primeros minutos]]></a:t>
            </a:r>
          </a:p>
        </p:txBody>
      </p:sp>
      <p:pic>
        <p:nvPicPr>
          <p:cNvPr id="3" name="" descr="Secuencia de seis movimientos de acogida, desde parar y escuchar hasta fijar el siguiente paso.">
            <a:hlinkClick r:id="rId3" tooltip="Secuencia de seis movimientos de acogida, desde parar y escuchar hasta fijar el siguiente pas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647950" y="1257300"/>
            <a:ext cx="3838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oger no es diagnosticar: es crear las condiciones para investig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recibir-una-reclamacion-con-criteri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cogida: los primeros minutos · Frases que ordenan la conversación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énteme desde el principio; mientras tanto tomo nota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cogida: los primeros minutos · Frases que ordenan la conversación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tiendo que esto le haya fastidiado; vamos a ver qué ha pasado.»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cogida: los primeros minutos · Frases que ordenan la conversación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 puedo confirmar la causa todavía; necesito estos datos.»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cogida: los primeros minutos · Frases que ordenan la conversación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Me permite mirar la etiqueta y hacer una foto?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acogida: los primeros minutos · Frases que ordenan la conversación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 explico el siguiente paso y quién le responderá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La acogida: los primeros minu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 en los primeros minutos la devolución o la reparación calma al cliente y no compromete la investig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de la primera conversa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clamación técnica se investiga con datos. La primera conversación es la mejor ocasión: el cliente aún tiene el envase y el ticket. Conviene seguir un orden y explicar por qué se pregun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mbre, contacto y papel: particular, aplicador, administrador o comunidad. Quién decide y quién aplica no siempre coincid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147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3147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y lo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ferencia, formato, color o fórmula y lote de la etiqueta. El lote permite rastrear el envase; sin él, la trazabilidad se pierd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de la primera conversa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echa aproximada, tienda y ticket o albarán. También el parte de obra cuando el cliente es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porte, preparación, imprimación, dilución, útil, manos, condiciones y quién ejecutó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289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289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observ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concreto: «se levanta en láminas junto a la ventana», no «la pintura es mala». Dónde aparece, desde cuándo y cómo evolucion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6671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ti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paración, devolución, sustitución, explicación o visita. Se anota con sus palabras, sin prometer una solució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de la primera conversa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ha hecho y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removió, diluyó, repintó, limpió o consultó a otra perso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as las preguntas tienen respuesta. «No lo sé» es un dato válido y se marca como pendiente; rellenar un hueco con una suposición lo convierte en ficción. Preguntar sirve para no pedir que repita la aplicación sin criteri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os datos de la primera conversación]]></a:t>
            </a:r>
          </a:p>
        </p:txBody>
      </p:sp>
      <p:pic>
        <p:nvPicPr>
          <p:cNvPr id="3" name="" descr="Cuatro tarjetas con los datos de la primera conversación: quién, producto y lote, compra y aplicación, hecho y expectativa.">
            <a:hlinkClick r:id="rId3" tooltip="Cuatro tarjetas con los datos de la primera conversación: quién, producto y lote, compra y aplicación, hecho y expectativ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000125" y="1257300"/>
            <a:ext cx="71342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s datos se piden en orden y se explican: cada uno cierra una puerta a la suposi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recibir-una-reclamacion-con-criteri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Los datos de la primera convers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cogen el producto y su ___ para rastrear el envase; el ___ sobre el que se aplicó; el hecho observado con su evolución; y la ___ del cliente, con sus palabras. Lo que no se sabe se marca como ___ y no se rellena con una suposi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videncia que se conserva desde el primer moment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idencia no se fabrica: se recoge antes de que desaparezca. En una reclamación técnica suele haber cinco fuen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ote y la etiqu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nserva el envase tal como llegó, sin limpiarlo ni rellenarlo. Se fotografía la etiqueta completa, con referencia, lote e instrucciones legi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194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uestra o prob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l producto se ha tintado, la probeta o la fórmula permiten comparar color y base. Se conserva cerrada y etiquetada. No se arranca un trozo de pared: se fotografía y se decide con el procedimient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videncia que se conserva desde el primer moment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fo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uz natural o difusa, sin filtros ni flash directo. Una general del paramento, otra de detalle y otra con regla o cinta de escala. Se anotan fecha y lugar; si aparecen personas, se pide permi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cumen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icket, albarán, parte de obra o correo con la recomendación. Fijan fecha, cantidad, referencia y lo que se dijo. Si no hay ticket, se anota la versión del cliente y el medio de pag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videncia que se conserva desde el primer moment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dena de custod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oda evidencia se etiqueta con la referencia del caso, se guarda en un lugar seco y seguro y se anota quién la tiene. No se abre, no se altera y no se mezcla con stoc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videncia que se conserva desde el primer momento · La cadena de custodia, en cuatro pas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r cada evidencia con la referencia y la fech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videncia que se conserva desde el primer momento · La cadena de custodia, en cuatro pas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la en un lugar seco y seguro, sin abrirla ni alterarl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videncia que se conserva desde el primer momento · La cadena de custodia, en cuatro pas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 quién la tiene y cada cambio de mano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videncia que se conserva desde el primer momento · La cadena de custodia, en cuatro pas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la, conservarla o destruirla según el procedimient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La evidencia que se conserva desde el primer mo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tuación según el momento de la acogida en que encaj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conserv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fotografí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ano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bote con la etiqueta y el lot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robeta o muestra de la preparación tinta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ticket o el albarán de comp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pared afectada, de cerca y de lejos, con es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etiqueta del envase, legible y sin reflej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ién aplicó, con qué dilución y cuántas man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Desde cuándo aparece y cómo ha evoluciona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Qué espera el cliente y qué ha hecho y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ándo se abre incidencia y quién la asum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a reclamación se convierte en incidencia. Una queja de trato se resuelve en el mostrador; una duda de uso se aclara con la ficha. La incidencia se abre cuando hay un hecho técnico que no se explica y alguien debe investiga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inan a abrirla: que el producto no se comporte como indica la ficha; que haya un lote implicado; que el problema se repita en varias unidades u obras; o que afecte a la seguridad o a un tercer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ándo se abre incidencia y quién la asum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 una incidencia es un acto interno con referencia. Deben constar fecha, cliente, producto y lote, datos, evidencia, encuadre provisional y persona que la asume. Con referencia, cualquiera del equipo puede retoma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la asum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mostrador abre y documenta, no diagnostica. Dirección técnica valida la causa y decide el escalado. Almacén comprueba existencias y lotes. El fabricante interviene ante un defecto documentado. El aplicador responde de la ejecución cuando el origen está en la obra. Lo legal o de seguridad sigue el canal del procedimient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ándo se abre incidencia y quién la asum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so necesit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ueño ident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«el equipo». Si cambia el turno, se entrega con una nota: qué se ha hecho, qué falta y qué se le ha dich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uándo se abre incidencia y quién la asume]]></a:t>
            </a:r>
          </a:p>
        </p:txBody>
      </p:sp>
      <p:pic>
        <p:nvPicPr>
          <p:cNvPr id="3" name="" descr="Flujo de cinco etapas desde la acogida hasta el seguimiento, con encuadre y documentación en el centro.">
            <a:hlinkClick r:id="rId3" tooltip="Flujo de cinco etapas desde la acogida hasta el seguimiento, con encuadre y documentación en el centr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38375" y="1257300"/>
            <a:ext cx="4667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ncidencia empieza cuando el caso tiene referencia y responsabl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recibir-una-reclamacion-con-criteri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Cuándo se abre incidencia y quién la as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ituación con quien debe asumirla en primera insta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Un lote separado en almacé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a duda de compatibilidad o causa probab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 posible defecto de fabricación documenta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na ejecución de un aplicador extern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apertura del parte y la información al clien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Una reclamación legal o de seguridad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irección técn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bricante, a través de dirección técn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aplicador y su respons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ostrad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anal que fije el procedimien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57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Almacén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os límites del mostrado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strador puede acoger, encuadrar, documentar y explicar. No puede convertir una foto en un diagnóstico ni una disculpa en una garantía. No son una excusa: sostienen la respuesta posteri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agnosticar en cal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mancha, una ampolla o un desconchón admiten varias causas. Decir «es la pintura» o «es el soporte» sin datos cierra la investigación antes de empezar. Se describe lo que se ve y se marca la hipótesis como tal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os límites del mostrado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mprometer garantí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garantía depende de la causa, de las condiciones de aplicación, de la ficha y de la política de la empresa. El mostrador no la concede ni la niega por anticipado. «Eso entra en garantía» y «eso no entra» son dos formas de decidir sin faculta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edir que se repita la aplicación sin crite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pintar sobre una causa desconocida gasta producto, puede agravar el problema y destruye la evidencia. Solo se repite cuando la causa está entendida, el soporte es compatible y el procedimiento lo permit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os límites del mostrado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ulpar por defecto ni absolver por defe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i el cliente es sospechoso ni el producto es intocable. Tampoco se opina sobre la obra de otro aplicador sin da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rase útil: «Lo que sí está en mi mano es recoger esto bien y que la respuesta se base en algo comprobable»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os límites del mostrador]]></a:t>
            </a:r>
          </a:p>
        </p:txBody>
      </p:sp>
      <p:pic>
        <p:nvPicPr>
          <p:cNvPr id="3" name="" descr="Comparación entre diagnosticar en caliente y encuadrar con criterio, con el riesgo de cada opción.">
            <a:hlinkClick r:id="rId3" tooltip="Comparación entre diagnosticar en caliente y encuadrar con criterio, con el riesgo de cada opci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523875" y="1257300"/>
            <a:ext cx="8096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prisa por cerrar la conversación suele abrir un problema más larg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recibir-una-reclamacion-con-criterio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Los límites del mostra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a acogida en mostrador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Con la foto ya se ve que es un problema de la pintura; no hace falta mirar el bote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No puedo confirmar la causa todavía; voy a recoger estos datos y te diré cómo seguimos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sto entra en garantía, tráeme la pared pintada y te la cambiamos.»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Antes de repetir la aplicación conviene saber por qué falló la primera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Si insistes, lo apunto como error de aplicación y cerramos el caso.»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l escalado y el parte de acogid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 no es pasar el problema a otro para quitárselo de encima: es entregarlo con lo necesario para que la siguiente persona pueda decidir. Un caso con referencia, hechos, evidencia y una pregunta concreta avanz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utas habituales son cuatr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 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valora causa probable, compatibilidad y criterio de garantí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bric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porta ficha vigente, información del lote y análisis cuando se sospecha un defect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mac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mprueba existencias, lotes y estado del stock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dor o responsable de 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sponde de la ejecución cuando el origen está en la preparación o en la puesta en obr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l escalado y el parte de acogid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escalar se envía un paquete mínimo: referencia, hechos, encuadre provisional, evidencia disponible, qué se ha descartado y qué se pregun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 de acog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es un diagnóstico: es la fotografía del primer contacto. Se rellena con lo que consta, los huecos se marcan como pendientes y se firma por quien lo abre y quien lo recibe, según el procedimiento. Si pide copia, se le entrega la aprobada; no se improvisa un documento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El escalado y el parte de acogid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ogida termina cuando el cliente sabe qué se ha hecho, qué va a pasar y cómo se le responderá. La investigación de la causa corresponde a la lección siguient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El escalado y el parte de acog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os casos pide escalado directo a dirección técnica antes de ofrecer cualquier sali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queja por la espera, ya atendi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mancha que reaparece en varias viviendas de la misma promoción con el mismo lo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cliente que pregunta por dos acabad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bote cerrado que se cambió por otro color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acogida de una reclamación técn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en la primera conversación. Cada fila separa lo que consta de lo que queda pendiente y deja escrito quién responde del siguiente paso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acogida de una reclamación técn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. Campos, custodia y firmas deben validarse con el procedimiento interno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257425"/>
                <a:gridCol w="2419350"/>
                <a:gridCol w="1781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reco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, hora, tienda y c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calizar el caso y evitar duplic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personales mínim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 y pap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, contacto y relación con la o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ber quién decide y quién recibe res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comparte fu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uad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rvicio, consumo, técnica o mi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ientar el recorr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revisa con hechos nuev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257425"/>
                <a:gridCol w="2419350"/>
                <a:gridCol w="1781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reco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y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erencia, formato, fórmula y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tir la traza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lote, es limi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, tienda, ticket o albará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jar origen y condi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inventa docu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l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porte, preparación, dilución y ma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licar el comport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lato, no prue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257425"/>
                <a:gridCol w="2419350"/>
                <a:gridCol w="1781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recog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cho observ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se ve, dónde y desde cuá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parar hecho de opin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s un diagnós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ase, muestra, fotos y documen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tir la comprob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jeta a custo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ecta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pide, con sus palab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ientar sin promet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crea dere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guiente p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abre, decide e info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tar que quede sin du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zo y firma pend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de acogida de una reclamación técn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ampo no se puede completar, se escribe «pendiente» y se explica qué falta. Un parte inventado es peor que uno incompleto y honesto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encuadre y con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ja de serv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culpa y corrección del serv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lamación de consu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chos y circuito, sin interpretar la le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cidencia téc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, evidencia y causa prob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strear el envase y acotar el 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ena de custo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r, guardar y anotar quién tie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a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gar hechos y una pregunta concr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encuadre y consecuenc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recibir-una-reclamacion-con-criterio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primera decisión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cuadre: servicio, consumo o incidencia técnica. Es provisional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puede prometer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: escuchar, recoger datos y responder. No resultado, plazo ni garantía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se anota el lote?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permite rastrear el envase y acotar el problema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hace con el envase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rlo, fotografiarlo y etiquetarlo con la referencia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stingue el parte del diagnóstico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ogida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rte recoge hechos y pendientes; el diagnóstico interpreta la causa después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acoger y encuadrar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acoger y encuadrar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distinguir los tres encuadres, acoger sin prometer, recoger evidencia y decidir cuándo abrir una incide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1 a 5. El error más frecuente es intentar cerrar antes de saber qué tipo de caso es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r una reclamación con criterio signific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adrar antes de actuar, acoger antes de diagnosticar y documentar antes de pr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encuadre —queja de servicio, reclamación de consumo o incidencia técnica— determina qué se investiga, qué se conserva y quién asume el ca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ogida se juega en los primeros minutos: escuchar sin interrumpir, no discutir, separar a la persona del problema y no prometer una solución que todavía no se sostiene. Se promete proceso; no resultado, importe, plazo ni garantía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era conversación se lleva a un parte: quién, producto y lote, compra y aplicación, hecho observado, expectativa y evidencia. Lo que no se sabe se marca como pendiente. El envase, la muestra, las fotos y los documentos permiten investigar; limpiar o repintar sin criterio destruye la prueb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strador no diagnostica en caliente, no compromete garantías y no pide repetir la aplicación sin causa conocida. Cuando el hecho supera la ficha, se abre una incidencia con referencia y un dueño identificable y se escala con hechos, evidencia y una pregunta concreta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fabricantes del catálogo de Pinturas Especializadas: fuente operativa para producto, lote, dilución, rendimiento y conservación; la ficha vigente prevalece sobre cualquier resumen inte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300, pinturas y barnices para paredes y techos interiores: clasificación por brillo, poder cubriente y resistencia al frote húmedo (AENOR/UNE, consulta 2026-10)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recibir-una-reclamacion-con-criterio"/>
              </a:rPr>
              <a:t><![CDATA[Recibir una reclamación con crite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O 7724, colorimetría de pinturas y barnices, y UNE-EN ISO 18314, análisis colorimétrico (ISO, consulta 2026-10): vocabulario para describir color, no un criterio de garantía por sí so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Refundido de la Ley General para la Defensa de los Consumidores y Usuarios (TRLGDCU, RDL 1/2007, BOE): marco general de consumo; esta lección no interpreta derechos, plazos ni import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2026-10-31T04:01:39Z</dcterms:created>
  <dcterms:modified xsi:type="dcterms:W3CDTF">2026-10-31T04:01:39Z</dcterms:modified>
  <dc:title>Recibir una reclamación con criterio</dc:title>
  <dc:description>Presentación editable del OA «Recibir una reclamación con criterio». Enlace: https://pinturasespecializadas.lumbre.lat/object/recibir-una-reclamacion-con-criterio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