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imeros-auxilios-y-actuacion-ante-accidentes-en-tiend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ienda de pinturas con productos quimicos y herramien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n una tienda de pinturas conviven productos quimicos, herramientas de corte, carga pesada y paso continuo de clientes. Saber actuar ante un accidente es responsabilidad de todo el equi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meros auxilios y actuacion ante accidentes en tiend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riesgos-tiend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iete riesgos habituales en una tienda de pinturas: quimicos, cortes, caidas, inhalacion, ojos, piel y fue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iete categorias de riesgo en la tienda. Conocerlos es el primer paso para prevenir accid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iesgos especificos y medidas de preven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iesgos especificos y medidas de preven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protocolo-pa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res columnas del protocolo PAS: Proteger, Avisar, Socorr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orden es siempre el mismo: primero proteger la zona, luego avisar al 112, despues socorrer al herido. Cambiar el orden pone en riesgo al intervin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 · Proteger: asegurar la zona antes de actu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Evalua el ento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tes de acercarte al herido, mira a tu alrededor: hay fuego? Hay producto quimico derramado? Hay riesgo de caida de objetos? Si la zona no es segura, no entres: llama al 112 prim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 · Proteger: asegurar la zona antes de actu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Elimina el peligro si pued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el riesgo es un charco de disolvente, limpia o senaliza. Si es una herramienta enchufada, desenchufa. Si es fuego incipiente, usa el extintor. Solo si es seguro para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 · Proteger: asegurar la zona antes de actu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No muevas al her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alvo peligro inminente (fuego, derrumbe, producto quimico activo), **nunca muevas a un herido**. Podrias agravar una lesion de columna. Espera a los profesi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 · Proteger: asegurar la zona antes de actu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rotegete tu pri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onte guantes antes de tocar al herido. Si hay vapores, ventila o sal. Tu seguridad es la prioridad: un socorrista herido no ayuda a nad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 · Avisar: llamar al 112 con datos clar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Llama al 11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telefono de emergencias en Espana es el **112**. Es gratuito, funciona con cualquier telefono y atiende en varios idiomas. No dudes en llamar: es mejor una llamada de mas que una de me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 · Avisar: llamar al 112 con datos clar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Indica el lugar exa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i la direccion de la tienda, la ciudad y un punto de referencia. Si hay acceso por dos calles, indica cual es mas rapido. El 112 te guiara si no sab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 · Avisar: llamar al 112 con datos clar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Describe lo ocurr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i que ha pasado: caida, corte, quemadura, inhalacion de vapores, atragantamiento. Cuantas personas estan afectadas. Si estan conscientes y respir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 · Avisar: llamar al 112 con datos clar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No cuelgues hasta que te lo indiqu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operador del 112 te hara preguntas y te dara instrucciones. No cuelgues hasta que te lo digan. Si hay mas gente, que alguien vaya a la puerta a esperar a los servicios de emerg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 · Socorrer: actuar segun tu form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Habla con el her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esta consciente, hablale constantemente: "Ya han llamado al 112, van a venir". Preguntale su nombre, donde le duele, si tiene alergias. Mantenerlo consciente y tranquilo es la primera ayu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 · Socorrer: actuar segun tu form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No des de beber nun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i agua, ni nada. Si el herido necesita intervencion medica, tener el estomago vacio es importante. Ademas, si tiene alterada la consciencia, puede atragant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 · Socorrer: actuar segun tu form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Actua solo dentro de tu form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sabes hacer la posicion lateral de seguridad, aplicala solo si es necesario y estas formado. Si no sabes, no improvises: acompanar y tranquilizar ya es much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 · Socorrer: actuar segun tu form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Registra to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la hora del accidente, que paso, que hiciste, que sintomas tiene el herido. Este registro es crucial para los servicios medicos y para el parte de incidencia de la ti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botiquin-actuacio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ntenido del botiquin basico y puntos clave de actu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botiquin debe estar en un lugar conocido por todo el equipo, accesible y senalizado. Revisar su contenido cada 3 meses es responsabilidad del encargado de ti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ntenido minimo del botiquin de tie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ntenido minimo del botiquin de tie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ntenido minimo del botiquin de tie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alpicadura de producto quimico en los o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Lo que p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cliente o empleado se salpica pintura, disolvente o imprimacion en los ojos. El dolor es intenso y el panico, inmedi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alpicadura de producto quimico en los o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Accion inmedia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levar a la persona al lavabo y lavar el ojo afectado con **suero fisiologico o agua abundante** durante al menos 15 minutos. Mantener los parpados abiertos con los de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alpicadura de producto quimico en los o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Mientras lav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lama al 112 si no lo ha hecho otra persona. Indica que producto ha caido en el ojo (si tienes la ficha tecnica, mejor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alpicadura de producto quimico en los o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Lo que NO hac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frotes el ojo. No intentes neutralizar con otro producto. No pongas colirio ni pomada sin indicacion med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Inhalacion de vapores de disolv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Lo que p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persona siente mareo, dolor de cabeza o nauseas tras estar en una zona con disolventes abiertos y poca ventilac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Inhalacion de vapores de disolv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Accion inmedia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**Sacar a la persona al aire libre** inmediatamente. Abrir ventanas y puertas para ventilar la zona. Si hay un derrame, identificar el producto y seguir la ficha de segu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Inhalacion de vapores de disolv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Si no mej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en 5 minutos al aire libre no mejora, o si pierde el conocimiento, llama al 112. Mientras llega, colocalo de lado (posicion lateral de seguridad) si esta inconsciente pero respi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Inhalacion de vapores de disolv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reven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mezclar productos en espacios cerrados sin ventilacion forzada. Si hay que usar disolventes en interior, abrir ventanas cruzadas y usar mascarilla con filtro para vapores organ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rte con herramienta o la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Lo que p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corte en la mano al abrir una lata, al usar un cutter o al manipular cristal o metal cor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rte con herramienta o la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Accion inmedia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var la herida con agua y jabon. Aplicar presion con una gasa esteril hasta que deje de sangrar. Si el corte es profundo o no para de sangrar en 10 minutos, acudir a urgenc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rte con herramienta o la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Despu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ubrir con gasa esteril y esparadrapo. Registrar la incidencia. Si la herramienta estaba en mal estado, retirarla del u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rte con herramienta o la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Lo que NO hac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aplicar algodon directamente sobre la herida (las fibras se pegan). No usar remedios caseros (pasta de dientes, cafe). No soplar la her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Quemadura termica o quim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Lo que p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tacto con superficie caliente (lampara de calor, pistola termica) o con producto quimico corrosivo (decapante, sosa caustica diluid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Quemadura termica o quim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Accion inmedia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friar la quemadura con **agua fria (no helada)** durante 10-20 minutos. Retirar ropa o joyas de la zona afectada (si no estan pegadas a la piel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Quemadura termica o quim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Cubr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ubrir con gasa esteril o pano limpio sin presionar. No aplicar cremas, pomadas, aceite ni pasta de d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Quemadura termica o quim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Cuando llamar al 11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la quemadura es mayor que la palma de la mano, si es en cara, manos, pies o genitales, o si es quimica con producto desconoc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Extintor, salidas de emergencia y evacuacion» (2 de 2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roteger, Avisar, Socorr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rden es siempre Proteger (la zona), Avisar (al 112) y despues Socorrer (al herido). Cambiar el orden puede ponerte en riesgo a ti o agravar la situac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2: protocolo P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imeros-auxilios-y-actuacion-ante-accidentes-en-tienda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var con suero fisiologico o agua abundante durante 15 minu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accion inmediata es lavar con abundante suero fisiologico o agua durante al menos 15 minutos, manteniendo los parpados abiertos. No se frota, no se aplica colirio sin indicacion med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4: actuacion ante salpicadura en oj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imeros-auxilios-y-actuacion-ante-accidentes-en-tienda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unca se da de beber a un herido, especialmente si hay riesgo de perdida de consciencia o intervencion medica. Lo primero es sacarlo al aire libre y ventilar la z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2 (PAS · Socorrer) y seccion 4 (inhalacion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imeros-auxilios-y-actuacion-ante-accidentes-en-tienda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gla de los 3 meses: revision trimestral de caducidades, material consumido y limpieza. Un botiquin caducado da falsa segu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3: botiquin y regla de los 3 mes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imeros-auxilios-y-actuacion-ante-accidentes-en-tienda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Salpicadura de pintura en los ojos → Lavar con suero fisiologico 15 minu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 profundo que no deja de sangrar → Presion con gasa y acudir a urgenc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eo por vapores de disolvente → Sacar al aire libre y venti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madura con pistola termica → Enfriar con agua fria 10-20 minu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ato de incendio con extintor → Si no se controla en 30s, evacu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4: actuaciones especif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imeros-auxilios-y-actuacion-ante-accidentes-en-tienda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valuar el entorno antes de acercarte → Proteg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lamar al 112 indicando el lugar exacto → Avis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ablar con el herido y tranquilizarlo → Socorr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iminar el peligro si es seguro para ti → Proteg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scribir lo ocurrido al operador → Avis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No mover al herido salvo peligro inminente → Socorr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Ponerte guantes antes de actuar → Proteg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No dar de beber al herido → Socorr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2: protocolo PAS comp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imeros-auxilios-y-actuacion-ante-accidentes-en-tienda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Clasificar» (2 de 2)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oteger · Socorrer · 112 · agua (o suero fisiologico) · 15 ·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atos basicos del protocolo PAS, el telefono de emergencias, la actuacion ante salpicadura ocular y la periodicidad de revision del botiqui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es 2, 3 y 4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imeros-auxilios-y-actuacion-ante-accidentes-en-tienda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o pasta de dientes para desinfec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asta de dientes no es un desinfectante, soplar la herida introduce bacterias y el algodon deja fibras pegadas. Lo correcto: guantes, lavado con agua/jabon, gasa esteril y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4: actuacion ante cor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imeros-auxilios-y-actuacion-ante-accidentes-en-tienda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Detective de errores» (2 de 2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on a prueba lo que sabes · Memoria: riesgos y preven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on a prueba lo que sabes · Memoria: riesgos y preven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Cual es el orden del protocolo P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roteger (la zona), Avisar (al 112), Socorrer (al herido). Siempre en este or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Que no se le da nunca a un heri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ada de beber. Ni agua, ni cafe, ni remedios. Puede necesitar intervencion medica con estomago va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Cada cuanto se revisa el botiqui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ada 3 meses: caducidades, material consumido y limpieza. Es responsabilidad del encargado de ti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Que hacer ante salpicadura en oj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var con suero fisiologico o agua abundante durante 15 minutos, manteniendo los parpados abiertos. No fro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Cuando evacuas la tien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i el fuego no se controla con extintor en 30 segundos. Prioridades: personas, 112, cerrar puertas, punto de encuen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Cual es el telefono de emergencias en Espan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112. Gratuito, funciona con cualquier telefono y atiende en varios idiom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2)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primeros auxilios en tie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imeros-auxilios-y-actuacion-ante-accidentes-en-tienda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primeros auxilios en tiend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280" r:id="rId1"/>
    <p:sldLayoutId id="2482439281" r:id="rId2"/>
    <p:sldLayoutId id="2482439282" r:id="rId3"/>
    <p:sldLayoutId id="248243928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86e295895190b24aea02263547f71fe79c7ceec9ce200661.jpg"/>
  <Relationship Id="rId3" Type="http://schemas.openxmlformats.org/officeDocument/2006/relationships/hyperlink" Target="https://pinturasespecializadas.lumbre.lat/object/primeros-auxilios-y-actuacion-ante-accidentes-en-tiend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jpg"/>
  <Relationship Id="rId3" Type="http://schemas.openxmlformats.org/officeDocument/2006/relationships/hyperlink" Target="https://pinturasespecializadas.lumbre.lat/object/primeros-auxilios-y-actuacion-ante-accidentes-en-tienda" TargetMode="External"/>
  <Relationship Id="rId4" Type="http://schemas.openxmlformats.org/officeDocument/2006/relationships/hyperlink" Target="https://pinturasespecializadas.lumbre.lat/object/primeros-auxilios-y-actuacion-ante-accidentes-en-tienda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riesgos-tienda3.jpg"/>
  <Relationship Id="rId3" Type="http://schemas.openxmlformats.org/officeDocument/2006/relationships/hyperlink" Target="https://pinturasespecializadas.lumbre.lat/object/primeros-auxilios-y-actuacion-ante-accidentes-en-tienda" TargetMode="External"/>
  <Relationship Id="rId4" Type="http://schemas.openxmlformats.org/officeDocument/2006/relationships/hyperlink" Target="https://pinturasespecializadas.lumbre.lat/object/primeros-auxilios-y-actuacion-ante-accidentes-en-tienda" TargetMode="External"/>
  <Relationship Id="rId5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protocolo-pas6.jpg"/>
  <Relationship Id="rId3" Type="http://schemas.openxmlformats.org/officeDocument/2006/relationships/hyperlink" Target="https://pinturasespecializadas.lumbre.lat/object/primeros-auxilios-y-actuacion-ante-accidentes-en-tienda" TargetMode="External"/>
  <Relationship Id="rId4" Type="http://schemas.openxmlformats.org/officeDocument/2006/relationships/hyperlink" Target="https://pinturasespecializadas.lumbre.lat/object/primeros-auxilios-y-actuacion-ante-accidentes-en-tienda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botiquin-actuacion7.jpg"/>
  <Relationship Id="rId3" Type="http://schemas.openxmlformats.org/officeDocument/2006/relationships/hyperlink" Target="https://pinturasespecializadas.lumbre.lat/object/primeros-auxilios-y-actuacion-ante-accidentes-en-tienda" TargetMode="External"/>
  <Relationship Id="rId4" Type="http://schemas.openxmlformats.org/officeDocument/2006/relationships/hyperlink" Target="https://pinturasespecializadas.lumbre.lat/object/primeros-auxilios-y-actuacion-ante-accidentes-en-tienda" TargetMode="External"/>
  <Relationship Id="rId5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hyperlink" Target="https://pinturasespecializadas.lumbre.lat/object/primeros-auxilios-y-actuacion-ante-accidentes-en-tienda" TargetMode="External"/>
  <Relationship Id="rId4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imeros-auxilios-y-actuacion-ante-accidentes-en-tienda" TargetMode="External"/>
  <Relationship Id="rId3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xil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uaci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cide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nd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primeros-auxilios-y-actuacion-ante-accidentes-en-tienda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 los riesgos habituales en una tienda de pinturas, aplicar el protocolo PAS (Proteger, Avisar, Socorrer), manejar el botiquin basico y saber cuando actuar y cuando esperar a los servicios de emerge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extra de la Academia de Pinturas Especializadas: riesgos quimicos, fisicos y biologicos en tienda, protocolo de actuacion ante accidentes, botiquin basico y primeros auxilios especificos para el sector de pinturas y decorac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imeros-auxilios · seguridad · accidentes · botiquin · protocolo-PAS · quimicos · emergenci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s auxilios y actuacion ante accidentes en tienda]]></a:t>
            </a:r>
          </a:p>
        </p:txBody>
      </p:sp>
      <p:pic>
        <p:nvPicPr>
          <p:cNvPr id="3" name="" descr="Tienda de pinturas con productos quimicos y herramientas">
            <a:hlinkClick r:id="rId3" tooltip="Tienda de pinturas con productos quimicos y herramienta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52700" y="1257300"/>
            <a:ext cx="402907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n una tienda de pinturas conviven productos quimicos, herramientas de corte, carga pesada y paso continuo de clientes. Saber actuar ante un accidente es responsabilidad de todo el equip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rimeros-auxilios-y-actuacion-ante-accidentes-en-tiend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s auxilios y actuacion ante accidentes en tien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tienda de pinturas como la empresa, los accidentes no son frecuentes per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 ocurrir en cualquier 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una salpicadura de disolvente en los ojos, un corte con una herramienta, una caida por un derrame o una inhalacion de vapores. La diferencia entre un susto y una emergencia grave esta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 que hacer en los primeros 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s auxilios y actuacion ante accidentes en tien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ensena el protocolo basico de actuacion (PAS: Proteger, Avisar, Socorrer), el contenido del botiquin de tienda y los riesgos especificos del sector. No sustituye a un curso de primeros auxilios certificado, pero da las bases para actuar con cabeza fria hasta que lleguen los servicios de emergenci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Riesgos habituales en la tienda de pinturas]]></a:t>
            </a:r>
          </a:p>
        </p:txBody>
      </p:sp>
      <p:pic>
        <p:nvPicPr>
          <p:cNvPr id="3" name="" descr="Siete riesgos habituales en una tienda de pinturas: quimicos, cortes, caidas, inhalacion, ojos, piel y fuego">
            <a:hlinkClick r:id="rId3" tooltip="Siete riesgos habituales en una tienda de pinturas: quimicos, cortes, caidas, inhalacion, ojos, piel y fueg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iete categorias de riesgo en la tienda. Conocerlos es el primer paso para prevenir accident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rimeros-auxilios-y-actuacion-ante-accidentes-en-tiend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iesgos especificos y medidas de prevencio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276600"/>
                <a:gridCol w="3314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n tien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venc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m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picadura de disolvente o pintura en ojos o pi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uantes, gafas, ventilacion y fichas de segur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erramientas de corte, latas abiertas, cristales ro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macenamiento correcto, no forzar herrami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rrame de liquido en pasillo, escalera mal situ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r inmediatamente, senalizar, ord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hala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pores de disolvente en zona sin ventila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ilacion forzada, mascarilla si apl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iesgos especificos y medidas de prevencio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9550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276600"/>
                <a:gridCol w="3314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n tien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venc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e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s inflamables cerca de fuente de ca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intor accesible, almacenamiento separado, sin llam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rgonom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ga pesada de cubos de 15 L, posturas forz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ritos de transporte, pedir ayuda, tecnica correc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Riesgos habituales en la tienda de pintu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isolventes son el riesgo mas silencio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vapores de disolvente no siempre huelen fuerte, pero pueden causar mareo, dolor de cabeza e incluso perdida de conocimiento en espacios cerrados. Si un cliente o companero se marea cerca de productos abiertos, la primera accion e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ilar la zona y sacar a la persona al aire li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o es exagerar: es preveni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rotocolo PAS: Proteger, Avisar, Socorrer]]></a:t>
            </a:r>
          </a:p>
        </p:txBody>
      </p:sp>
      <p:pic>
        <p:nvPicPr>
          <p:cNvPr id="3" name="" descr="Tres columnas del protocolo PAS: Proteger, Avisar, Socorrer">
            <a:hlinkClick r:id="rId3" tooltip="Tres columnas del protocolo PAS: Proteger, Avisar, Socorrer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orden es siempre el mismo: primero proteger la zona, luego avisar al 112, despues socorrer al herido. Cambiar el orden pone en riesgo al intervinient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rimeros-auxilios-y-actuacion-ante-accidentes-en-tiend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rotocolo PAS: Proteger, Avisar, Socorrer · P · Proteger: asegurar la zona antes de actuar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alua el entor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acercarte al herido, mira a tu alrededor: hay fuego? Hay producto quimico derramado? Hay riesgo de caida de objetos? Si la zona no es segura, no entres: llama al 112 primer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rotocolo PAS: Proteger, Avisar, Socorrer · P · Proteger: asegurar la zona antes de actuar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mina el peligro si pued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riesgo es un charco de disolvente, limpia o senaliza. Si es una herramienta enchufada, desenchufa. Si es fuego incipiente, usa el extintor. Solo si es seguro para t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rotocolo PAS: Proteger, Avisar, Socorrer · P · Proteger: asegurar la zona antes de actuar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muevas al her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o peligro inminente (fuego, derrumbe, producto quimico activo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 muevas a un her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Podrias agravar una lesion de columna. Espera a los profesional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rotocolo PAS: Proteger, Avisar, Socorrer · P · Proteger: asegurar la zona antes de actuar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gete tu prim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te guantes antes de tocar al herido. Si hay vapores, ventila o sal. Tu seguridad es la prioridad: un socorrista herido no ayuda a nadi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rotocolo PAS: Proteger, Avisar, Socorrer · A · Avisar: llamar al 112 con datos claro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ama al 1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lefono de emergencias en Espana es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 gratuito, funciona con cualquier telefono y atiende en varios idiomas. No dudes en llamar: es mejor una llamada de mas que una de meno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rotocolo PAS: Proteger, Avisar, Socorrer · A · Avisar: llamar al 112 con datos claro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dica el lugar exac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 la direccion de la tienda, la ciudad y un punto de referencia. Si hay acceso por dos calles, indica cual es mas rapido. El 112 te guiara si no sab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rotocolo PAS: Proteger, Avisar, Socorrer · A · Avisar: llamar al 112 con datos claro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cribe lo ocurr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 que ha pasado: caida, corte, quemadura, inhalacion de vapores, atragantamiento. Cuantas personas estan afectadas. Si estan conscientes y respir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rotocolo PAS: Proteger, Avisar, Socorrer · A · Avisar: llamar al 112 con datos claro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cuelgues hasta que te lo indique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perador del 112 te hara preguntas y te dara instrucciones. No cuelgues hasta que te lo digan. Si hay mas gente, que alguien vaya a la puerta a esperar a los servicios de emergenci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rotocolo PAS: Proteger, Avisar, Socorrer · S · Socorrer: actuar segun tu formacion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bla con el her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sta consciente, hablale constantemente: "Ya han llamado al 112, van a venir". Preguntale su nombre, donde le duele, si tiene alergias. Mantenerlo consciente y tranquilo es la primera ayu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rotocolo PAS: Proteger, Avisar, Socorrer · S · Socorrer: actuar segun tu formacion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des de beber nun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 agua, ni nada. Si el herido necesita intervencion medica, tener el estomago vacio es importante. Ademas, si tiene alterada la consciencia, puede atragantars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rotocolo PAS: Proteger, Avisar, Socorrer · S · Socorrer: actuar segun tu formacion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ua solo dentro de tu formac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sabes hacer la posicion lateral de seguridad, aplicala solo si es necesario y estas formado. Si no sabes, no improvises: acompanar y tranquilizar ya es much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rotocolo PAS: Proteger, Avisar, Socorrer · S · Socorrer: actuar segun tu formacion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 to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la hora del accidente, que paso, que hiciste, que sintomas tiene el herido. Este registro es crucial para los servicios medicos y para el parte de incidencia de la tien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El botiquin de tienda: contenido y ubicacion]]></a:t>
            </a:r>
          </a:p>
        </p:txBody>
      </p:sp>
      <p:pic>
        <p:nvPicPr>
          <p:cNvPr id="3" name="" descr="Contenido del botiquin basico y puntos clave de actuacion">
            <a:hlinkClick r:id="rId3" tooltip="Contenido del botiquin basico y puntos clave de actuacion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52700" y="1257300"/>
            <a:ext cx="402907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botiquin debe estar en un lugar conocido por todo el equipo, accesible y senalizado. Revisar su contenido cada 3 meses es responsabilidad del encargado de tiend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rimeros-auxilios-y-actuacion-ante-accidentes-en-tiend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ido minimo del botiquin de tiend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533650"/>
                <a:gridCol w="2981325"/>
                <a:gridCol w="26003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e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robac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uantes de nitri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teccion al atender al her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no esten caducados o ro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sas esteri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brir heridas, limpiar salpicadu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l envase no este abier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das elastic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jetar gasas, inmoviliz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sten limpias y sec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ero fisiologico (monodosi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vado de ojos por salpicad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no este cadu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ido minimo del botiquin de tiend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2533650"/>
                <a:gridCol w="2981325"/>
                <a:gridCol w="26003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e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robac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tiseptico (clorhexidin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infectar heridas peque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no este cadu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ritas y esparadra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eridas pequenas, cor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ner lo consum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jeras de punta ro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tar vendas, ropa si neces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corten bi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a term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teger del frio o calor al her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no este ro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ido minimo del botiquin de tiend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57425"/>
        </p:xfrm>
        <a:graphic>
          <a:graphicData uri="http://schemas.openxmlformats.org/drawingml/2006/table">
            <a:tbl>
              <a:tblPr firstRow="1" bandRow="1"/>
              <a:tblGrid>
                <a:gridCol w="2533650"/>
                <a:gridCol w="2981325"/>
                <a:gridCol w="26003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e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robac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zas de punta f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irar particulas de la pi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s y sec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vado ocular estér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ergencia por salpicadura en oj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no este cadu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de incid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otar hora, hechos, actu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ja y boligrafo disponi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El botiquin de tienda: contenido y ubicacio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los 3 mes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3 meses, el encargado de tienda revisa el botiquin: caducidades, reposicion de material consumido y limpieza. Un botiquin con material caducado es casi peor que no tener botiquin: da falsa seguridad. Pon una alarma en el calendario si hace falt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Salpicadura de producto quimico en los ojo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pa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o empleado se salpica pintura, disolvente o imprimacion en los ojos. El dolor es intenso y el panico, inmediat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Salpicadura de producto quimico en los ojo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cion inmedia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r a la persona al lavabo y lavar el ojo afectado c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ro fisiologico o agua abund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urante al menos 15 minutos. Mantener los parpados abiertos con los dedo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Salpicadura de producto quimico en los ojo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entras lav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 al 112 si no lo ha hecho otra persona. Indica que producto ha caido en el ojo (si tienes la ficha tecnica, mejor)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Salpicadura de producto quimico en los ojo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ha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frotes el ojo. No intentes neutralizar con otro producto. No pongas colirio ni pomada sin indicacion medic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Inhalacion de vapores de disolvente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pa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siente mareo, dolor de cabeza o nauseas tras estar en una zona con disolventes abiertos y poca ventilacio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Inhalacion de vapores de disolvente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cion inmedia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r a la persona al aire li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inmediatamente. Abrir ventanas y puertas para ventilar la zona. Si hay un derrame, identificar el producto y seguir la ficha de segurida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Inhalacion de vapores de disolvente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mejo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n 5 minutos al aire libre no mejora, o si pierde el conocimiento, llama al 112. Mientras llega, colocalo de lado (posicion lateral de seguridad) si esta inconsciente pero respir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Inhalacion de vapores de disolvente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venc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mezclar productos en espacios cerrados sin ventilacion forzada. Si hay que usar disolventes en interior, abrir ventanas cruzadas y usar mascarilla con filtro para vapores organico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Corte con herramienta o lata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pa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rte en la mano al abrir una lata, al usar un cutter o al manipular cristal o metal cortado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Corte con herramienta o lata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cion inmedia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var la herida con agua y jabon. Aplicar presion con una gasa esteril hasta que deje de sangrar. Si el corte es profundo o no para de sangrar en 10 minutos, acudir a urgencia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Corte con herramienta o lata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u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ir con gasa esteril y esparadrapo. Registrar la incidencia. Si la herramienta estaba en mal estado, retirarla del us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Corte con herramienta o lata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ha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aplicar algodon directamente sobre la herida (las fibras se pegan). No usar remedios caseros (pasta de dientes, cafe). No soplar la herid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Quemadura termica o quimica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pa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 con superficie caliente (lampara de calor, pistola termica) o con producto quimico corrosivo (decapante, sosa caustica diluida)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Quemadura termica o quimica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cion inmedia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friar la quemadura c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 fria (no helad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urante 10-20 minutos. Retirar ropa o joyas de la zona afectada (si no estan pegadas a la piel)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Quemadura termica o quimica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bri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ir con gasa esteril o pano limpio sin presionar. No aplicar cremas, pomadas, aceite ni pasta de diente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ctuaciones especificas en tienda de pinturas · Quemadura termica o quimica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llamar al 1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quemadura es mayor que la palma de la mano, si es en cara, manos, pies o genitales, o si es quimica con producto desconocido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Extintor, salidas de emergencia y evacuacio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el equipo debe conocer la ubicacion d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in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s de emer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 de encu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xterior. No basta con que este senalizado: hay que haberlo visto en persona al menos una vez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tienda de pinturas, el riesgo de incendio existe por los productos inflamables (disolventes, barnices, lasures). El extintor debe ser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vo ABC o CO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nunca de agua para fuegos electricos o quimicos). Si el fuego no se controla en 30 segundos, evacuar y llamar al 112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Extintor, salidas de emergencia y evacuacio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acuacion: prioridades clar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24765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1619250"/>
            <a:ext cx="752475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(clientes y equipo primero). 2. Avisar al 112. 3. Cerrar puertas al salir (confinar el fuego). 4. No usar ascensores. 5. Ir al punto de encuentro. 6. No volver a entrar por nad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Registro de incidencias: la memoria del accid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accidente, por pequeno que sea, se registra. El parte de incidencia incluy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 y 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 ex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impli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pcion de lo ocurr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ciones realiz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 de aviso al 112 (si aplic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 del respons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registro no es burocracia: es la memoria que permite aprender de los errores y mejorar la prevencion. Ademas, es un documento legal obligatorio en caso de accidente laboral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 un accidente en la tienda, cual es el orden correcto del protocolo P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ocorrer, Avisar, Proteg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oteger, Avisar, Socorr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visar, Proteger, Socorre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oteger, Socorrer, Avisar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mpanero se salpica disolvente en los ojos. Cual es la primera accio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nerle colirio anestesic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rotar el ojo para eliminar el produc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var con suero fisiologico o agua abundante durante 15 minut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lamar al 112 antes de hacer nada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cliente se marea por inhalacion de vapores, lo primero es darle agua para que se recupe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otiquin de tienda debe revisarse cada 3 meses para comprobar caducidades y reponer materi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situacion con la actuacion corre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Salpicadura de pintura en los oj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rte profundo que no deja de sangr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areo por vapores de disolven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Quemadura con pistola termic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nato de incendio con extin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resion con gasa y acudir a urgencias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acar al aire libre y ventil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nfriar con agua fria 10-20 minut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 no se controla en 30s, evacu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avar con suero fisiologico 15 minutos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on segun la fase del protocolo P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teg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vis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ocorre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valuar el entorno antes de acercart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lamar al 112 indicando el lugar exact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ablar con el herido y tranquilizarlo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iminar el peligro si es seguro para t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scribir lo ocurrido al operad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No mover al herido salvo peligro inmin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Ponerte guantes antes de actu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No dar de beber al heri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: El protocolo PAS significa ___, Avisar y ___. El telefono de emergencias en Espana es el ___. Ante una salpicadura en los ojos, se lava con ___ abundante durante al menos ___ minutos. Un botiquin se revisa cada ___ meses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mpanero atiende a un cliente que se ha cortado con una lata. Marca las frases incorrec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e pongo guantes antes de tocar la heri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o pasta de dientes para desinfect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vo la herida con agua y jab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oplo la herida para que no se infec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ubro con gasa esteril y esparadrap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124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Uso algodon directamente sobre el corte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) Registro la incidencia por escrito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Memoria: riesgos y prevencio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mico en oj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fas de proteccion y lavado inmedi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ida por derram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r y senalizar inmediatam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halacion vap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ilacion forzada y mascaril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te con herrami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macenamiento correcto y revis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ego por inflam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intor ABC y almacenamiento sepa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Memoria: riesgos y prevencion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primeros-auxilios-y-actuacion-ante-accidentes-en-tiend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primeros auxilios · Tarjeta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 es el orden del protocolo PAS?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primeros auxilios · Tarjeta 1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r (la zona), Avisar (al 112), Socorrer (al herido). Siempre en este orden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primeros auxilios · Tarjeta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no se le da nunca a un herido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primeros auxilios · Tarjeta 2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 de beber. Ni agua, ni cafe, ni remedios. Puede necesitar intervencion medica con estomago vacio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primeros auxilios · Tarjeta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uanto se revisa el botiquin?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primeros auxilios · Tarjeta 3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3 meses: caducidades, material consumido y limpieza. Es responsabilidad del encargado de tienda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primeros auxilios · Tarjeta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hacer ante salpicadura en ojos?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primeros auxilios · Tarjeta 4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var con suero fisiologico o agua abundante durante 15 minutos, manteniendo los parpados abiertos. No frotar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primeros auxilios · Tarjeta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evacuas la tienda?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primeros auxilios · Tarjeta 5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fuego no se controla con extintor en 30 segundos. Prioridades: personas, 112, cerrar puertas, punto de encuentro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primeros auxilios · Tarjeta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 es el telefono de emergencias en Espana?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primeros auxilios · Tarjeta 6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112. Gratuito, funciona con cualquier telefono y atiende en varios idiomas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tocolo PAS es siempre Proteger, Avisar, Socorrer, en ese ord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112 es gratuito y atiende en varios idiomas; no dudes en llam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 se da de beber a un herido ni se le mueve salvo peligro inminen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otiquin se revisa cada 3 meses: caducidades, reposicion y limpieza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 salpicadura en ojos: lavar con agua o suero 15 minutos, no fro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fuego no se controla en 30 segundos, evacuar inmediatam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accidente se registra por escrito: fecha, hora, lugar, actuaciones y firma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primeros auxilios en tien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o17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o17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o17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o17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o17-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primeros auxilios en tien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imeros-auxilios-y-actuacion-ante-accidentes-en-tienda"/>
              </a:rPr>
              <a:t><![CDATA[Primeros auxilios y actuacion ante accidentes en 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o17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ex-o17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o17-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Bien: conoces el protocolo PAS, sabes actuar ante los riesgos mas habituales en tienda y conoces el contenido del botiquin. Ahora practica con un simulacro bajo supervision del encarg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: el orden del protocolo PAS, las actuaciones especificas ante salpicadura, inhalacion, corte y quemadura, y la revision trimestral del botiqui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2026-10-31T05:03:27Z</dcterms:created>
  <dcterms:modified xsi:type="dcterms:W3CDTF">2026-10-31T05:03:27Z</dcterms:modified>
  <dc:title>Primeros auxilios y actuacion ante accidentes en tienda</dc:title>
  <dc:description>Presentación editable del OA «Primeros auxilios y actuacion ante accidentes en tienda». Enlace: https://pinturasespecializadas.lumbre.lat/object/primeros-auxilios-y-actuacion-ante-accidentes-en-tienda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