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evencion-de-robos-y-seguridad-en-tiend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ienda de pinturas con zonas de vigila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seguridad en tienda no es desconfiar de los clientes: es proteger el producto para que este disponible para quien lo neces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vencion de robos y seguridad en tiend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zonas-riesg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pa de zonas de riesgo en tienda de pin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s zonas de riesgo son los puntos donde el producto de alto valor esta mas expuesto y la vision del equipo es men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Zonas de riesgo y medidas especifi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Zonas de riesgo y medidas especifi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o reducir el riesgo en cada z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: Mape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corre la tienda con ojos de cliente. Identifica los puntos donde no ves bien desde el mostrador. Esos son tus puntos crit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o reducir el riesgo en cada z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: Reorgan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productos de alto valor (esmaltes especiales, herramientas electricas, cubos de 15 L) deben estar en zonas visibles desde el mostrador o cerca de e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o reducir el riesgo en cada z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: Ilumi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zona bien iluminada es una zona vigilada. Revisa que todas las esquinas y pasillos tengan buena lu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o reducir el riesgo en cada z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: Ro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dejes el mismo producto expuesto durante semanas. Rota la exposicion para que los empleados noten rapido si falta al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protocolo-rob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rotocolo de actuacion ante sospecha de ro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protocolo no es acusar: es observar, memorizar datos y comunicar. La confrontacion directa nunca es op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Señales de alerta: que observar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Señales de alerta: que observar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 hacer si detectas un robo en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: Observar sin mirar fijam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antén la distancia. No mires fijamente al sospechoso (eso le alerta y puede provocar una reaccion agresiva). Usa la vision perifér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 hacer si detectas un robo en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: Memorizar datos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mentalmente: descripcion fisica (altura, ropa, señas), direccion de salida, si habia acompañantes, vehiculo si es visible desde la t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 hacer si detectas un robo en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: Ofrecer atención comer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s seguro, acercate y ofrece ayuda: "¿Te puedo ayudar a encontrar algo?". Esto tiene dos efectos: desactiva el robo (el sospechoso sabe que le han visto) y no es confronta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 hacer si detectas un robo en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: No bloquear la sal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l sospechoso sale con producto, **no le bloquees, no le persigas, no le acuses en publico**. Tu seguridad vale mas que un bote de pin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 hacer si detectas un robo en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: Registrar y comuni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todo inmediatamente: hora, descripcion, producto afectado, direccion de salida. Comunicalo al responsable de tienda y, si hay camaras, indica el minuto exacto para revisar la grab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medidas-diaria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hecklist de medidas diarias de segu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revencion de robos es una rutina diaria, no una reaccion ante un incid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hecklist diario de segu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hecklist diario de segu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e acercas y le ofreces ayuda comercial: "¿Te puedo ayudar a encontrar algo?"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Ofrecer ayuda comercial desactiva el robo sin confrontacion. El sospechoso sabe que le han visto y la situacion se resuelve sin riesgo. Nunca se confronta ni se persig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3: protocolo de actuacion, paso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evencion-de-robos-y-seguridad-en-tiend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unca se bloquea la salida ni se retiene a un sospechoso. La seguridad de las personas vale mas que cualquier producto. Se observa, se memorizan datos y se registra el incid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3: protocolo de actuacion, paso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evencion-de-robos-y-seguridad-en-tiend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ntrada y salida → Saludar a todo el mundo, contacto vis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s estrechos → Reposicion frecuente, mantener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 de herramientas → Expositores cerca del most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macen → Puerta cerrada, solo personal autoriz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1: zonas de riesgo y medi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evencion-de-robos-y-seguridad-en-tiend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organizar producto de alto valor en zona visible → Antes del incid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Observar sin mirar fijamente → Durante el incid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emorizar descripcion del sospechoso → Durante el incid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gistrar el incidente por escrito → Despues del incid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aludar a cada cliente que entra → Antes del incid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visar grabaciones de camaras → Despues del incid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Ofrecer ayuda comercial al sospechoso → Durante el incid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1, 2, 3 y 5: fases de prevencion, actuacion y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evencion-de-robos-y-seguridad-en-tiend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nductas · apariencia · confrontes · descripcion · actu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evencion se basa en conductas, no en perfilamiento. Nunca se confronta. El parte documenta todo para detectar patr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2, 3 y 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evencion-de-robos-y-seguridad-en-tienda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e acerco y le ofrezco ayuda para encontrar lo que nece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irar fijamente alerta al sospechoso y puede provocar reaccion agresiva. Perseguir pone en riesgo tu seguridad. Acusar en publico es confrontacion directa. Lo correcto: ofrecer ayuda, memorizar datos, registrar y comun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3: protocolo de actu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evencion-de-robos-y-seguridad-en-tiend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on a prueba lo que sabes · Memoria: zonas y med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on a prueba lo que sabes · Memoria: zonas y med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al es la regla numero uno ante un rob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unca confrontar directamente. La seguridad de las personas vale mas que cualquier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es perfilar clientes y por que esta m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Juzgar por apariencia en vez de conducta. Genera quejas, pierde ventas y puede tener consecuencias leg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al es la medida de prevencion mas efectiv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aludar a cada cliente que entra. Un ladrón que sabe que le han visto lo piensa dos vec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datos se anotan en el parte de incid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echa/hora, descripcion del hecho, descripcion del sospechoso, producto afectado, testigos y actuacion realiz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haces si el sospechoso sale con produc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bloquear, no perseguir, no acusar. Observar, memorizar datos, registrar y comunicar al respons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Un compañero dice: "Si veo a alguien con pinta de ladrón, le sigo de cerca por si acaso." ¿Que le dirias? ¿Que harías tu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prevencion de rob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evencion-de-robos-y-seguridad-en-tienda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prevencion de robos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36" r:id="rId1"/>
    <p:sldLayoutId id="2482430737" r:id="rId2"/>
    <p:sldLayoutId id="2482430738" r:id="rId3"/>
    <p:sldLayoutId id="248243073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3692dda50a0610e503b677691d9ab7758086394f4b870ad1.jpg"/>
  <Relationship Id="rId3" Type="http://schemas.openxmlformats.org/officeDocument/2006/relationships/hyperlink" Target="https://pinturasespecializadas.lumbre.lat/object/prevencion-de-robos-y-seguridad-en-tiend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pinturasespecializadas.lumbre.lat/object/prevencion-de-robos-y-seguridad-en-tienda" TargetMode="External"/>
  <Relationship Id="rId4" Type="http://schemas.openxmlformats.org/officeDocument/2006/relationships/hyperlink" Target="https://pinturasespecializadas.lumbre.lat/object/prevencion-de-robos-y-seguridad-en-tienda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zonas-riesgo3.jpg"/>
  <Relationship Id="rId3" Type="http://schemas.openxmlformats.org/officeDocument/2006/relationships/hyperlink" Target="https://pinturasespecializadas.lumbre.lat/object/prevencion-de-robos-y-seguridad-en-tienda" TargetMode="External"/>
  <Relationship Id="rId4" Type="http://schemas.openxmlformats.org/officeDocument/2006/relationships/hyperlink" Target="https://pinturasespecializadas.lumbre.lat/object/prevencion-de-robos-y-seguridad-en-tienda" TargetMode="External"/>
  <Relationship Id="rId5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protocolo-robo6.jpg"/>
  <Relationship Id="rId3" Type="http://schemas.openxmlformats.org/officeDocument/2006/relationships/hyperlink" Target="https://pinturasespecializadas.lumbre.lat/object/prevencion-de-robos-y-seguridad-en-tienda" TargetMode="External"/>
  <Relationship Id="rId4" Type="http://schemas.openxmlformats.org/officeDocument/2006/relationships/hyperlink" Target="https://pinturasespecializadas.lumbre.lat/object/prevencion-de-robos-y-seguridad-en-tienda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medidas-diarias7.jpg"/>
  <Relationship Id="rId3" Type="http://schemas.openxmlformats.org/officeDocument/2006/relationships/hyperlink" Target="https://pinturasespecializadas.lumbre.lat/object/prevencion-de-robos-y-seguridad-en-tienda" TargetMode="External"/>
  <Relationship Id="rId4" Type="http://schemas.openxmlformats.org/officeDocument/2006/relationships/hyperlink" Target="https://pinturasespecializadas.lumbre.lat/object/prevencion-de-robos-y-seguridad-en-tienda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hyperlink" Target="https://pinturasespecializadas.lumbre.lat/object/prevencion-de-robos-y-seguridad-en-tienda" TargetMode="External"/>
  <Relationship Id="rId4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evencion-de-robos-y-seguridad-en-tienda" TargetMode="External"/>
  <Relationship Id="rId3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ci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b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revencion-de-robos-y-seguridad-en-tiend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protocolos de prevencion de robos, identificar conductas sospechosas y actuar ante incidentes de seguridad en las tiendas de Pinturas Especializadas sin poner en riesgo la integridad fisica de nadi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extra de la Academia de Pinturas Especializadas: como prevenir robos en tienda de pinturas, señales de alerta, actuacion ante un sospechoso y protocolo post-incidente. La seguridad de las personas siempre va antes que la de los product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vencion-robos · seguridad · vigilancia · protocolo · merm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cion de robos y seguridad en tienda]]></a:t>
            </a:r>
          </a:p>
        </p:txBody>
      </p:sp>
      <p:pic>
        <p:nvPicPr>
          <p:cNvPr id="3" name="" descr="Tienda de pinturas con zonas de vigilancia">
            <a:hlinkClick r:id="rId3" tooltip="Tienda de pinturas con zonas de vigilanci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seguridad en tienda no es desconfiar de los clientes: es proteger el producto para que este disponible para quien lo necesit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evencion-de-robos-y-seguridad-en-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cion de robos y seguridad en tien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tienda de pinturas como la empresa, conviven productos de alto valor (cubos de 15 L, esmaltes especiales, herramientas electricas) con un flujo continuo de clientes que entran, miran y salen. Esa combinacion genera un riesgo real de robos y mermas.\n\nLa prevencion de robos no significa tratar a cada cliente como un sospechoso. Signific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 la tienda, conocer las señales de alerta y tener un protocolo cl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actuar sin poner en riesgo la integridad fisica de nadie. La seguridad de las personas (clientes y equipo) siempre va antes que la de los product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cion de robos y seguridad en tien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 numero uno: nunca confront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detectas un robo en curso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confrontes directamente al sospecho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persigas, no acuses, no bloquees la salida. Tu seguridad y la de los clientes vale mas que cualquier producto. Observa, memoriza datos y avisa al responsable o a los servicios de seguridad si es necesari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Zonas de riesgo en la tienda]]></a:t>
            </a:r>
          </a:p>
        </p:txBody>
      </p:sp>
      <p:pic>
        <p:nvPicPr>
          <p:cNvPr id="3" name="" descr="Mapa de zonas de riesgo en tienda de pinturas">
            <a:hlinkClick r:id="rId3" tooltip="Mapa de zonas de riesgo en tienda de pintur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s zonas de riesgo son los puntos donde el producto de alto valor esta mas expuesto y la vision del equipo es meno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evencion-de-robos-y-seguridad-en-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Zonas de riesgo y medidas especific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095625"/>
                <a:gridCol w="3105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Zo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dida prevent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ada y sal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ultacion rapida de producto peq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udar a todo el mundo, contacto vi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illos estrech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ultacion entre estanter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sicion frecuente, mantener ord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de herrami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de alto valor sin vigil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ositores cerca del 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mac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eso no autori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rta cerrada, solo personal autori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Zonas de riesgo y medidas especific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095625"/>
                <a:gridCol w="3105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Zo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dida prevent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de mezclas/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abierto, distraccion del emple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ol visual desde 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jas registrado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 de conteo, distrac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dre diario, dos personas en horas p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Zonas de riesgo en la tienda · Como reducir el riesgo en cada zona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: Map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la tienda con ojos de cliente. Identifica los puntos donde no ves bien desde el mostrador. Esos son tus puntos critic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Zonas de riesgo en la tienda · Como reducir el riesgo en cada zona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: Reorgani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ductos de alto valor (esmaltes especiales, herramientas electricas, cubos de 15 L) deben estar en zonas visibles desde el mostrador o cerca de 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Zonas de riesgo en la tienda · Como reducir el riesgo en cada zona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: Ilumin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zona bien iluminada es una zona vigilada. Revisa que todas las esquinas y pasillos tengan buena luz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Zonas de riesgo en la tienda · Como reducir el riesgo en cada zona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: Ro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ejes el mismo producto expuesto durante semanas. Rota la exposicion para que los empleados noten rapido si falta alg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eñales de alerta: que observar]]></a:t>
            </a:r>
          </a:p>
        </p:txBody>
      </p:sp>
      <p:pic>
        <p:nvPicPr>
          <p:cNvPr id="3" name="" descr="Protocolo de actuacion ante sospecha de robo">
            <a:hlinkClick r:id="rId3" tooltip="Protocolo de actuacion ante sospecha de rob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protocolo no es acusar: es observar, memorizar datos y comunicar. La confrontacion directa nunca es opcio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evencion-de-robos-y-seguridad-en-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eñales de alerta: que observ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rt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o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\n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t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s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eñales de alerta: que observ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ino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or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eñales de alerta: que observ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nca perfilar por aparie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vencion de robos se basa en conductas observables, no en apariencia, edad, nacionalidad o forma de vestir. Perfilar clientes genera quejas legitimas, pierde ventas y puede tener consecuencias legales. Observa lo que hacen, no como 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rotocolo de actuacion ante un incidente · Que hacer si detectas un robo en curso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: Observar sin mirar fijam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én la distancia. No mires fijamente al sospechoso (eso le alerta y puede provocar una reaccion agresiva). Usa la vision periféric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rotocolo de actuacion ante un incidente · Que hacer si detectas un robo en curso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: Memorizar datos cl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mentalmente: descripcion fisica (altura, ropa, señas), direccion de salida, si habia acompañantes, vehiculo si es visible desde la tien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rotocolo de actuacion ante un incidente · Que hacer si detectas un robo en curso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: Ofrecer atención comerci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s seguro, acercate y ofrece ayuda: "¿Te puedo ayudar a encontrar algo?". Esto tiene dos efectos: desactiva el robo (el sospechoso sabe que le han visto) y no es confrontativ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rotocolo de actuacion ante un incidente · Que hacer si detectas un robo en curso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: No bloquear la sali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sospechoso sale con producto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le bloquees, no le persigas, no le acuses en pu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Tu seguridad vale mas que un bote de pintur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rotocolo de actuacion ante un incidente · Que hacer si detectas un robo en curso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: Registrar y comunic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todo inmediatamente: hora, descripcion, producto afectado, direccion de salida. Comunicalo al responsable de tienda y, si hay camaras, indica el minuto exacto para revisar la grabac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didas diarias de prevencion]]></a:t>
            </a:r>
          </a:p>
        </p:txBody>
      </p:sp>
      <p:pic>
        <p:nvPicPr>
          <p:cNvPr id="3" name="" descr="Checklist de medidas diarias de seguridad">
            <a:hlinkClick r:id="rId3" tooltip="Checklist de medidas diarias de seguridad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76450" y="1257300"/>
            <a:ext cx="4981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revencion de robos es una rutina diaria, no una reaccion ante un inciden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evencion-de-robos-y-seguridad-en-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list diario de seguridad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009775"/>
                <a:gridCol w="4705350"/>
                <a:gridCol w="1400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er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que alarmas y camaras funcion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ar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er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r que producto de alto valor esta en zona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rante la jor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udar y ofrecer ayuda a cada cliente que en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rante la jor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sicion frecuente en pasillos estrech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list diario de seguridad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724025"/>
        </p:xfrm>
        <a:graphic>
          <a:graphicData uri="http://schemas.openxmlformats.org/drawingml/2006/table">
            <a:tbl>
              <a:tblPr firstRow="1" bandRow="1"/>
              <a:tblGrid>
                <a:gridCol w="2009775"/>
                <a:gridCol w="4705350"/>
                <a:gridCol w="1400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o rapido de producto de alto va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ar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r que almacen esta cerrado con ll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ar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ivar alarma y verificar cama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ar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didas diarias de prevencio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aludo como herramienta de prevenc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ar a cada cliente que entra no es solo buena atencion: es la medida de prevencion mas efectiva. Un ladrón que sabe que le han visto y que el equipo le presta atencion lo piensa dos veces. Y un cliente honesto se siente bienvenido. Ganas dos cosas con una sola acc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Registro y comunicacion de inciden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incidente de seguridad (tentativa de robo, producto encontrado reetiquetado, discrepancia de inventario) se registra por escrito. El parte incluy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 y 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pcion del 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pcion del sospech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i aplica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afec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cion reali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Este registro permite detectar patrones (robos recurrentes en una zona, en un horario, con una modalidad) y tomar medidas correctivas. Sin registro, cada incidente es un caso aislado; con registro, es informacion para mejora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s que un cliente esta ocultando producto de alto valor entre la ropa. ¿Que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 confrontas directamente y le exiges que lo devuelv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 persigues cuando sale de la tien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e acercas y le ofreces ayuda comercial: "¿Te puedo ayudar a encontrar algo?"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lamas a la policia inmediatamente sin hacer nada mas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liente sale de la tienda con producto sin pagar, debes bloquear la salida y retenerle hasta que llegue la poli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zona de riesgo con su medida prevent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ntrada y sali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asillos estrech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Zona de herramient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lmace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posicion frecuente, mantener orden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xpositores cerca del mostrador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erta cerrada, solo personal autoriz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aludar a todo el mundo, contacto visual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on segun el momento del protoco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tes del incid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urante el incid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pues del incide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organizar producto de alto valor en zona visibl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Observar sin mirar fijamen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emorizar descripcion del sospecho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gistrar el incidente por escr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aludar a cada cliente que en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visar grabaciones de camar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Ofrecer ayuda comercial al sospecho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: La prevencion de robos se basa en ___ observables, no en ___ . Si detectas un robo en curso, nunca ___ al sospechoso. El parte de incidente incluye fecha, descripcion del hecho, ___ del sospechoso, producto afectado y ___ realiza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detecta a un sospechoso. Marca las frases que son err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 miro fijamente para que sepa que le estoy vien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 acerco y le ofrezco ayuda para encontrar lo que necesi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persigo cuando sale corriendo con el produc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oto la hora, descripcion y producto afecta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e acuso delante de otros clientes para que se avergüenc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24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Comunico el incidente al responsable de tiend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Memoria: zonas y medi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ada y sal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udar y contacto vi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illos estrech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sicion y ord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de herrami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rca del 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mac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rta cerrada con ll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de mezc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ol visual desde 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Memoria: zonas y medida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revencion-de-robos-y-seguridad-en-tiend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 es la regla numero uno ante un robo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confrontar directamente. La seguridad de las personas vale mas que cualquier product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es perfilar clientes y por que esta mal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zgar por apariencia en vez de conducta. Genera quejas, pierde ventas y puede tener consecuencias legale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 es la medida de prevencion mas efectiva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ar a cada cliente que entra. Un ladrón que sabe que le han visto lo piensa dos vece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datos se anotan en el parte de incidente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/hora, descripcion del hecho, descripcion del sospechoso, producto afectado, testigos y actuacion realizad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haces si el sospechoso sale con producto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seguridad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bloquear, no perseguir, no acusar. Observar, memorizar datos, registrar y comunicar al responsabl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dice: "Si veo a alguien con pinta de ladrón, le sigo de cerca por si acaso." ¿Que le dirias? ¿Que harías tu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evencion se basa en conductas, no en apariencia. Seguir de cerca a alguien por su "pinta" es perfilamiento y puede ser discriminatorio. Lo correcto es observar conductas sospechosas concretas y actuar con el protoco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861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ridad de las personas siempre va antes que la de los produc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confrontar, nunca perseguir, nunca acusar en public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vencion se basa en conductas observables, no en aparienc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aludo es la medida de prevencion mas efectiva y la mas sencill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ductos de alto valor van en zonas visibles desde el mostrador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incidente se registra por escrito para detectar patr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lmacen siempre cerrado: solo personal autorizad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evencion de rob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18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18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18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18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ex-o18-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evencion de rob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evencion-de-robos-y-seguridad-en-tienda"/>
              </a:rPr>
              <a:t><![CDATA[Prevencion de robos y seguridad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18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Bien: conoces las zonas de riesgo, el protocolo de actuacion y las medidas diarias de prevencion. Practica con un recorrido de tienda identificando puntos critic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: las zonas de riesgo y sus medidas, el protocolo de 5 pasos ante un incidente y la diferencia entre vigilancia y perfilamien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2026-10-31T02:41:03Z</dcterms:created>
  <dcterms:modified xsi:type="dcterms:W3CDTF">2026-10-31T02:41:03Z</dcterms:modified>
  <dc:title>Prevencion de robos y seguridad en tienda</dc:title>
  <dc:description>Presentación editable del OA «Prevencion de robos y seguridad en tienda». Enlace: https://pinturasespecializadas.lumbre.lat/object/prevencion-de-robos-y-seguridad-en-tienda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