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presProps" Target="presProps.xml"/>
  <Relationship Id="rId58" Type="http://schemas.openxmlformats.org/officeDocument/2006/relationships/viewProps" Target="viewProps.xml"/>
  <Relationship Id="rId5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Carlos Cast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l-almacen-y-control-de-existencias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organizacion-del-almacen-y-control-de-existencias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Organización del almacén y control de existencias» (2 de 3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Organización del almacén y control de existencias» (3 de 3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2 — Organización del espacio» (2 de 2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organizacion-almacen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Organización del almacé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Cuatro principios de organización: zonas diferenciadas, etiquetado completo, peso y altura correctos, pasillos despejad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l-almacen-y-control-de-existencias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Zonas claras y etiquetado visibl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4: Paso 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Separa pinturas, disolventes, accesorios y productos especiales. Cada zona con su etiqueta visibl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l-almacen-y-control-de-existencias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Zonas claras y etiquetado visibl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4: Paso 2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Todas las estanterías deben tener etiqueta clara con el tipo de producto y referenc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l-almacen-y-control-de-existencias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Zonas claras y etiquetado visibl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4: Paso 3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Productos pesados abajo, ligeros arriba. Facilita el acceso y evita accident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l-almacen-y-control-de-existencias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Zonas claras y etiquetado visibl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4: Paso 4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Nunca bloquear pasillos con material. Deben estar libres para circular con segurida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l-almacen-y-control-de-existencias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En estanterías bajas para facilitar el acceso y evitar accident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os productos pesados van abajo, en estanterías bajas, para facilitar el acceso y evitar accident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partado 2: organización del espaci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organizacion-del-almacen-y-control-de-existencias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3 — Control de existencias» (2 de 2)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control-existencias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Control de existenci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Cuatro principios de control: inventario físico vs sistema, rotación FIFO, señalizar caducidad, solicitar reposición a tiemp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l-almacen-y-control-de-existencias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Inventario y rota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4: Paso 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Verifica semanalmente que el inventario físico coincide con el sistema. Anota diferenci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l-almacen-y-control-de-existencias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Inventario y rota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4: Paso 2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First In, First Out: los primeros en entrar son los primeros en salir. Evita que productos antiguos se quede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l-almacen-y-control-de-existencias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Inventario y rota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4: Paso 3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Señaliza con etiqueta visible los productos próximos a caducar. Úsalos primero o gestiona su devolu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l-almacen-y-control-de-existencias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Inventario y rota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4: Paso 4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Cuando el stock baja del mínimo, solicita reposición antes de agotar. No esperes a que se termin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l-almacen-y-control-de-existencias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. FIFO significa First In, First Out: los primeros en entrar son los primeros en salir, no los últim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partado 3: control de existenci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organizacion-del-almacen-y-control-de-existencias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seguridad-almacen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Seguridad en el almacé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Tabla de normas de seguridad: cargas estables, zona ventilada, EPIs y extinto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l-almacen-y-control-de-existencias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Normas de seguridad básic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l-almacen-y-control-de-existencias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ventila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os productos químicos requieren una zona específica con ventilación adecuada para evitar la acumulación de vapor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partado 4: seguridad en el almacé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organizacion-del-almacen-y-control-de-existencias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5 — Mantenimiento del orden» (2 de 2)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Verificar inventario físico vs sistema → Control de existenci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Apilar bien las cargas → Seguridad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Aplicar rotación FIFO → Control de existenci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Colocar EPIs disponibles → Seguridad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Señalizar productos próximos a caducar → Control de existenci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Dedicar 5 minutos al orden → Mantenimien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s tareas se clasifican según el apartado al que pertenecen: control de existencias, seguridad o mantenimien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organizacion-del-almacen-y-control-de-existencias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Clasificar» (2 de 2)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Pinturas → Zona de pintur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olventes → Zona ventila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cesorios → Zona de accesori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ductos pesados → Estantería baj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organización del almacén separa productos por zonas y coloca los pesados abaj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organizacion-del-almacen-y-control-de-existencias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5 · Relacionar» (2 de 2)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No se identifica el producto, no se señala y no se comunica al responsabl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Un producto sin etiqueta debe identificarse, señalarse y comunicarse al responsable. Dejarlo sin más genera riesgo de error o acciden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partado 2: etiquetado comple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organizacion-del-almacen-y-control-de-existencias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Repaso activo · Memoria del almacé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l-almacen-y-control-de-existencias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ego de memoria: Repaso activo · Memoria del almacé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l-almacen-y-control-de-existencias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Dónde van los productos pesados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Abajo, en estanterías baj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l-almacen-y-control-de-existencias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1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es FIFO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First In, First Out: rotación por orden de llega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l-almacen-y-control-de-existencias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2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Cuánto tiempo para ordenar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5 minutos al final de cada turn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l-almacen-y-control-de-existencias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3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hacer con un producto sin etiqueta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Identificarlo, señalarlo y comunicarlo al responsabl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l-almacen-y-control-de-existencias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4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Dónde se almacenan los productos químicos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En zona específica con ventilación adecua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l-almacen-y-control-de-existencias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5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Cada cuánto se verifica el inventario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Semanalmente, (pending: confirmar frecuencia exacta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l-almacen-y-control-de-existencias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6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Revisión rápi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7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organizacion-del-almacen-y-control-de-existencias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Revisión rápida» (2 de 2)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ara dominar este tema» (2 de 2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5617" r:id="rId1"/>
    <p:sldLayoutId id="2482435618" r:id="rId2"/>
    <p:sldLayoutId id="2482435619" r:id="rId3"/>
    <p:sldLayoutId id="2482435620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9ecddf3b4ea551c97b55f891e5d97c6f5d0cc31a581434151.jpg"/>
  <Relationship Id="rId3" Type="http://schemas.openxmlformats.org/officeDocument/2006/relationships/hyperlink" Target="https://pinturasespecializadas.lumbre.lat/object/organizacion-del-almacen-y-control-de-existencias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l-almacen-y-control-de-existencias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l-almacen-y-control-de-existencias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l-almacen-y-control-de-existencias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l-almacen-y-control-de-existencias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l-almacen-y-control-de-existencias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l-almacen-y-control-de-existencias" TargetMode="Externa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l-almacen-y-control-de-existencias" TargetMode="Externa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l-almacen-y-control-de-existencias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organizacion-almacen2.jpg"/>
  <Relationship Id="rId3" Type="http://schemas.openxmlformats.org/officeDocument/2006/relationships/hyperlink" Target="https://pinturasespecializadas.lumbre.lat/object/organizacion-del-almacen-y-control-de-existencias" TargetMode="External"/>
  <Relationship Id="rId4" Type="http://schemas.openxmlformats.org/officeDocument/2006/relationships/hyperlink" Target="https://pinturasespecializadas.lumbre.lat/object/organizacion-del-almacen-y-control-de-existencias" TargetMode="External"/>
  <Relationship Id="rId5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l-almacen-y-control-de-existencias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l-almacen-y-control-de-existencias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l-almacen-y-control-de-existencias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l-almacen-y-control-de-existencias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l-almacen-y-control-de-existencias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l-almacen-y-control-de-existencias" TargetMode="Externa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l-almacen-y-control-de-existencias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control-existencias3.jpg"/>
  <Relationship Id="rId3" Type="http://schemas.openxmlformats.org/officeDocument/2006/relationships/hyperlink" Target="https://pinturasespecializadas.lumbre.lat/object/organizacion-del-almacen-y-control-de-existencias" TargetMode="External"/>
  <Relationship Id="rId4" Type="http://schemas.openxmlformats.org/officeDocument/2006/relationships/hyperlink" Target="https://pinturasespecializadas.lumbre.lat/object/organizacion-del-almacen-y-control-de-existencias" TargetMode="External"/>
  <Relationship Id="rId5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l-almacen-y-control-de-existencias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l-almacen-y-control-de-existencias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l-almacen-y-control-de-existencias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l-almacen-y-control-de-existencias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l-almacen-y-control-de-existencias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l-almacen-y-control-de-existencias" TargetMode="Externa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seguridad-almacen4.jpg"/>
  <Relationship Id="rId3" Type="http://schemas.openxmlformats.org/officeDocument/2006/relationships/hyperlink" Target="https://pinturasespecializadas.lumbre.lat/object/organizacion-del-almacen-y-control-de-existencias" TargetMode="External"/>
  <Relationship Id="rId4" Type="http://schemas.openxmlformats.org/officeDocument/2006/relationships/hyperlink" Target="https://pinturasespecializadas.lumbre.lat/object/organizacion-del-almacen-y-control-de-existencias" TargetMode="External"/>
  <Relationship Id="rId5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l-almacen-y-control-de-existencias" TargetMode="External"/>
  <Relationship Id="rId3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l-almacen-y-control-de-existencias" TargetMode="External"/>
  <Relationship Id="rId3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l-almacen-y-control-de-existencias" TargetMode="Externa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l-almacen-y-control-de-existencias" TargetMode="External"/>
  <Relationship Id="rId3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l-almacen-y-control-de-existencias" TargetMode="External"/>
  <Relationship Id="rId3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l-almacen-y-control-de-existencias" TargetMode="External"/>
  <Relationship Id="rId3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l-almacen-y-control-de-existencias" TargetMode="Externa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l-almacen-y-control-de-existencias" TargetMode="External"/>
  <Relationship Id="rId3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l-almacen-y-control-de-existencias" TargetMode="External"/>
  <Relationship Id="rId3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l-almacen-y-control-de-existencias" TargetMode="Externa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l-almacen-y-control-de-existencias" TargetMode="External"/>
  <Relationship Id="rId3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l-almacen-y-control-de-existencias" TargetMode="External"/>
  <Relationship Id="rId3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l-almacen-y-control-de-existencias" TargetMode="External"/>
  <Relationship Id="rId3" Type="http://schemas.openxmlformats.org/officeDocument/2006/relationships/hyperlink" Target="https://pinturasespecializadas.lumbre.lat/object/organizacion-del-almacen-y-control-de-existencias" TargetMode="External"/>
  <Relationship Id="rId4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l-almacen-y-control-de-existencias" TargetMode="External"/>
  <Relationship Id="rId3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l-almacen-y-control-de-existencias" TargetMode="External"/>
  <Relationship Id="rId3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l-almacen-y-control-de-existencias" TargetMode="External"/>
  <Relationship Id="rId3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l-almacen-y-control-de-existencias" TargetMode="External"/>
  <Relationship Id="rId3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l-almacen-y-control-de-existencias" TargetMode="External"/>
  <Relationship Id="rId3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l-almacen-y-control-de-existencias" TargetMode="External"/>
  <Relationship Id="rId3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l-almacen-y-control-de-existencias" TargetMode="External"/>
  <Relationship Id="rId3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l-almacen-y-control-de-existencias" TargetMode="External"/>
  <Relationship Id="rId3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l-almacen-y-control-de-existencias" TargetMode="External"/>
  <Relationship Id="rId3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l-almacen-y-control-de-existencias" TargetMode="External"/>
  <Relationship Id="rId3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l-almacen-y-control-de-existencias" TargetMode="External"/>
  <Relationship Id="rId3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l-almacen-y-control-de-existencias" TargetMode="External"/>
  <Relationship Id="rId3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l-almacen-y-control-de-existencias" TargetMode="External"/>
  <Relationship Id="rId3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l-almacen-y-control-de-existencias" TargetMode="External"/>
  <Relationship Id="rId3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l-almacen-y-control-de-existencias" TargetMode="Externa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organizacion-del-almacen-y-control-de-existencias" TargetMode="External"/>
  <Relationship Id="rId3" Type="http://schemas.openxmlformats.org/officeDocument/2006/relationships/notesSlide" Target="../notesSlides/notesSlide5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90600"/>
          <a:ext cx="8534400" cy="4800600"/>
          <a:chOff x="514350" y="990600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Organizació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l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lmacé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tro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xistencias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rlos Castr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inturasespecializadas.lumbre.lat/object/organizacion-del-almacen-y-control-de-existencias"/>
              </a:rPr>
              <a:t><![CDATA[Ver el OA en pinturasespecializadas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1619250"/>
            <a:ext cx="3105150" cy="17430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l-almacen-y-control-de-existencias"/>
              </a:rPr>
              <a:t><![CDATA[Organización del almacén y control de existenci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5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licar criterios de organización del almacén, control de existencias y seguridad para mantener el espacio ordenado, eficiente y segur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289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146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 organizar el almacén, controlar existencias, gestionar la rotación y mantener la seguridad en el espacio de almacenamient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4038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Carlos Castro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l-almacen-y-control-de-existencias"/>
              </a:rPr>
              <a:t><![CDATA[Organización del almacén y control de existenci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5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almacen · organizacion · existencias · seguridad · logistica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Organización del almacén y control de existencias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l-almacen-y-control-de-existencias"/>
              </a:rPr>
              <a:t><![CDATA[Organización del almacén y control de existenci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54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2533650"/>
            <a:ext cx="8115300" cy="1495425"/>
          </a:xfrm>
          <a:prstGeom prst="roundRect">
            <a:avLst/>
          </a:prstGeom>
          <a:solidFill>
            <a:srgbClr val="EEF3FB">
              <a:alpha val="100000"/>
            </a:srgbClr>
          </a:solidFill>
          <a:ln w="9525">
            <a:solidFill>
              <a:srgbClr val="C9D8E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2533650"/>
            <a:ext cx="38100" cy="1495425"/>
          </a:xfrm>
          <a:prstGeom prst="roundRect">
            <a:avLst/>
          </a:prstGeom>
          <a:solidFill>
            <a:srgbClr val="C9D8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 lección sirve al encargado de tienda que gestiona el almacén y necesita mantenerlo ordenado, eficiente y seguro. También al empleado que participa en la reposición y quiere entender los criterios de organización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260985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vas a poder hacer al terminar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019425"/>
            <a:ext cx="77724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licar criterios de organización del almacén, control de existencias y seguridad para mantener el espacio ordenado, eficiente y seguro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Organización del almacén y control de existencias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l-almacen-y-control-de-existencias"/>
              </a:rPr>
              <a:t><![CDATA[Organización del almacén y control de existenci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5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cho verificado: lo que indica la normativa de seguridad y las fichas técnic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ena práctica: lo que se hace habitualmente en el sector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3431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3431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sión pendiente: lo que la empresa debe confirmar internamente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0670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0670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 didáctico: ejemplos ficticios para practica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Organización del almacén y control de existencias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l-almacen-y-control-de-existencias"/>
              </a:rPr>
              <a:t><![CDATA[Organización del almacén y control de existenci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54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990850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990850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pendencia interna pendient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2552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 lección distingue el método general de las decisiones que corresponden a Pinturas Especializadas. Antes de aplicar un umbral, un importe o una facultad, confirma con dirección: Definir el stock mínimo de cada referencia con el proveedor. Confirmar la frecuencia de inventario físico (semanal, quincenal, mensual). Establecer quién autoriza la devolución de productos próximos a caducar. Validar el protocolo de actuación ante productos dañados o derrame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 — Por qué importa el almacé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l-almacen-y-control-de-existencias"/>
              </a:rPr>
              <a:t><![CDATA[Organización del almacén y control de existenci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5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almacén organizado es más seguro, más eficiente y más fácil de gestionar. Permite encontrar rápido lo que se necesita, evitar errores de stock y mantener las condiciones adecuadas para cada product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6098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desorden en el almacén tiene consecuencias directas en la tienda: se tarda más en atender al cliente, se cometen errores de reposición, y aumentan los riesgos de accidente. La organización no es estética, es operativ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— Organización del espacio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l-almacen-y-control-de-existencias"/>
              </a:rPr>
              <a:t><![CDATA[Organización del almacén y control de existenci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5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almacén se divide en zonas claras y etiquetadas. Cada producto tiene su sitio, y cada sitio tiene su etiquet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62000" y="195262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Zonas diferenciada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Separa pinturas, disolventes, accesorios y productos especiales. Cada zona con su etiqueta visibl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65747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65747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do complet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Todas las estanterías deben tener etiqueta clara con el tipo de producto y referencia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36232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762000" y="336232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so y altur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Productos pesados abajo, ligeros arriba. Facilita el acceso y evita accidente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— Organización del espacio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l-almacen-y-control-de-existencias"/>
              </a:rPr>
              <a:t><![CDATA[Organización del almacén y control de existenci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5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illos despejado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Nunca bloquear pasillos con material. Deben estar libres para circular con segurida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— Organización del espacio]]></a:t>
            </a:r>
          </a:p>
        </p:txBody>
      </p:sp>
      <p:pic>
        <p:nvPicPr>
          <p:cNvPr id="3" name="" descr="Organización del almacén">
            <a:hlinkClick r:id="rId3" tooltip="Organización del almacén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1209675" y="1257300"/>
            <a:ext cx="6724650" cy="25336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790950"/>
            <a:ext cx="8115300" cy="5905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uatro principios de organización: zonas diferenciadas, etiquetado completo, peso y altura correctos, pasillos despejados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organizacion-del-almacen-y-control-de-existencias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— Organización del espacio · Zonas claras y etiquetado visible · Paso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l-almacen-y-control-de-existencias"/>
              </a:rPr>
              <a:t><![CDATA[Organización del almacén y control de existenci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5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para pinturas, disolventes, accesorios y productos especiales. Cada zona con su etiqueta visibl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— Organización del espacio · Zonas claras y etiquetado visible · Paso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l-almacen-y-control-de-existencias"/>
              </a:rPr>
              <a:t><![CDATA[Organización del almacén y control de existenci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5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2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as las estanterías deben tener etiqueta clara con el tipo de producto y referenci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— Organización del espacio · Zonas claras y etiquetado visible · Paso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l-almacen-y-control-de-existencias"/>
              </a:rPr>
              <a:t><![CDATA[Organización del almacén y control de existenci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5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3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ductos pesados abajo, ligeros arriba. Facilita el acceso y evita accidente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— Organización del espacio · Zonas claras y etiquetado visible · Paso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l-almacen-y-control-de-existencias"/>
              </a:rPr>
              <a:t><![CDATA[Organización del almacén y control de existenci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5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nca bloquear pasillos con material. Deben estar libres para circular con segurida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l-almacen-y-control-de-existencias"/>
              </a:rPr>
              <a:t><![CDATA[Organización del almacén y control de existenci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5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2 — Organización del espaci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Dónde se colocan los productos pesados en el almacén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1990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n estanterías altas para ahorrar espaci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371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En estanterías bajas para facilitar el acceso y evitar accident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2752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n el suelo del pasillo central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133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Da igual, siempre que estén etiquetados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— Control de existencia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l-almacen-y-control-de-existencias"/>
              </a:rPr>
              <a:t><![CDATA[Organización del almacén y control de existenci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5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ontrol de existencias evita quedarse sin producto o tener demasiado stock. Se basa en cuatro principios: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62000" y="195262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ventario físico vs sistem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Verifica semanalmente que el inventario físico coincide con el sistema. Anota diferencia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65747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65747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otación FIF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First In, First Out: los primeros en entrar son los primeros en salir. Evita que productos antiguos se queden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362325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762000" y="3362325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ductos próximos a caducar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Señaliza con etiqueta visible los productos próximos a caducar. Úsalos primero o gestiona su devolució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— Control de existencia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l-almacen-y-control-de-existencias"/>
              </a:rPr>
              <a:t><![CDATA[Organización del almacén y control de existenci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5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icitar reposición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Cuando el stock baja del mínimo, solicita reposición antes de agotar. No esperes a que se termin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— Control de existencias]]></a:t>
            </a:r>
          </a:p>
        </p:txBody>
      </p:sp>
      <p:pic>
        <p:nvPicPr>
          <p:cNvPr id="3" name="" descr="Control de existencias">
            <a:hlinkClick r:id="rId3" tooltip="Control de existencias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219325" y="1257300"/>
            <a:ext cx="4695825" cy="25336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790950"/>
            <a:ext cx="8115300" cy="5905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uatro principios de control: inventario físico vs sistema, rotación FIFO, señalizar caducidad, solicitar reposición a tiempo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organizacion-del-almacen-y-control-de-existencias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— Control de existencias · Inventario y rotación · Paso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l-almacen-y-control-de-existencias"/>
              </a:rPr>
              <a:t><![CDATA[Organización del almacén y control de existenci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5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ifica semanalmente que el inventario físico coincide con el sistema. Anota diferencia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— Control de existencias · Inventario y rotación · Paso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l-almacen-y-control-de-existencias"/>
              </a:rPr>
              <a:t><![CDATA[Organización del almacén y control de existenci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5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2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st In, First Out: los primeros en entrar son los primeros en salir. Evita que productos antiguos se quede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— Control de existencias · Inventario y rotación · Paso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l-almacen-y-control-de-existencias"/>
              </a:rPr>
              <a:t><![CDATA[Organización del almacén y control de existenci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5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3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ñaliza con etiqueta visible los productos próximos a caducar. Úsalos primero o gestiona su devolución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— Control de existencias · Inventario y rotación · Paso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l-almacen-y-control-de-existencias"/>
              </a:rPr>
              <a:t><![CDATA[Organización del almacén y control de existenci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5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 el stock baja del mínimo, solicita reposición antes de agotar. No esperes a que se termin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l-almacen-y-control-de-existencias"/>
              </a:rPr>
              <a:t><![CDATA[Organización del almacén y control de existenci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5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3 — Control de existenci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dadero o falso: El sistema FIFO significa que los últimos productos en entrar son los primeros en sali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 — Seguridad en el almacé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l-almacen-y-control-de-existencias"/>
              </a:rPr>
              <a:t><![CDATA[Organización del almacén y control de existenci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5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seguridad en el almacén no es opcional. Un accidente puede tener consecuencias graves para las personas y para el negocio. Las normas básicas son cuatro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 — Seguridad en el almacén]]></a:t>
            </a:r>
          </a:p>
        </p:txBody>
      </p:sp>
      <p:pic>
        <p:nvPicPr>
          <p:cNvPr id="3" name="" descr="Seguridad en el almacén">
            <a:hlinkClick r:id="rId3" tooltip="Seguridad en el almacén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362200" y="1257300"/>
            <a:ext cx="4419600" cy="28003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0576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Tabla de normas de seguridad: cargas estables, zona ventilada, EPIs y extintor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organizacion-del-almacen-y-control-de-existencias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rmas de seguridad básica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l-almacen-y-control-de-existencias"/>
              </a:rPr>
              <a:t><![CDATA[Organización del almacén y control de existenci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54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219450"/>
        </p:xfrm>
        <a:graphic>
          <a:graphicData uri="http://schemas.openxmlformats.org/drawingml/2006/table">
            <a:tbl>
              <a:tblPr firstRow="1" bandRow="1"/>
              <a:tblGrid>
                <a:gridCol w="2724150"/>
                <a:gridCol w="2438400"/>
                <a:gridCol w="295275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Norm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Raz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ómo aplicar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argas establ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vitar caídas y accident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pilar bien, no sobrecargar estanterí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oductos químicos en zona ventila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vitar acumulación de vapor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Zona específica con ventilación adecua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PIs disponibles y obligatori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otección person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Guantes, gafas y calzado adecu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xtintor accesible y revis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spuesta rápida ante incendi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bicación clara, revisión periódic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Completar la fras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l-almacen-y-control-de-existencias"/>
              </a:rPr>
              <a:t><![CDATA[Organización del almacén y control de existenci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5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4 — Seguridad en el almacé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productos químicos se almacenan en una zona específica con ____ adecuada para evitar la acumulación de vapore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 — Mantenimiento del orde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l-almacen-y-control-de-existencias"/>
              </a:rPr>
              <a:t><![CDATA[Organización del almacén y control de existenci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8 / 5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tener el orden es más fácil que recuperarlo. La regla de los 5 minutos al final de cada turno es clave: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62000" y="195262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oca cada producto en su siti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33362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33362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tira embalajes vacíos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7051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762000" y="27051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ifica que los pasillos están despejados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0861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861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a que las etiquetas están visibles y correctas.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514350" y="345757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cada turno deja el almacén como le gustaría encontrarlo, el orden se mantiene solo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 — Mantenimiento del orde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l-almacen-y-control-de-existencias"/>
              </a:rPr>
              <a:t><![CDATA[Organización del almacén y control de existenci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9 / 54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733550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733550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gla de los 5 minuto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dica 5 minutos al final de cada turno a dejar el almacén ordenado. Coloca cada producto en su sitio, retira embalajes vacíos y verifica que los pasillos están despejados. Es más fácil mantener el orden que recuperarlo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l-almacen-y-control-de-existencias"/>
              </a:rPr>
              <a:t><![CDATA[Organización del almacén y control de existenci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0 / 5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 — Mantenimiento del orde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r las tareas según su categorí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669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ontrol de existencia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6193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Seguridad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29718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Mantenimiento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242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Verificar inventario físico vs sistema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861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Apilar bien las cargas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40481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Aplicar rotación FIFO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l-almacen-y-control-de-existencias"/>
              </a:rPr>
              <a:t><![CDATA[Organización del almacén y control de existenci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1 / 5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Colocar EPIs disponibl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Señalizar productos próximos a caducar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Dedicar 5 minutos al orde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 — Ejercicios de repa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l-almacen-y-control-de-existencias"/>
              </a:rPr>
              <a:t><![CDATA[Organización del almacén y control de existenci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2 / 5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siguientes ejercicios permiten comprobar que se han entendido los principios de organización, control de existencias y seguridad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Relacion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l-almacen-y-control-de-existencias"/>
              </a:rPr>
              <a:t><![CDATA[Organización del almacén y control de existenci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3 / 5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6 — Ejercicios de repas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lacionar cada producto con su ubicación en el almacén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2669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Pintura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193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Disolventes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9718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Accesorios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242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Productos pesados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766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B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628650" y="39528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Zona ventilada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628650" y="43053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Zona de accesorios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Relacion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l-almacen-y-control-de-existencias"/>
              </a:rPr>
              <a:t><![CDATA[Organización del almacén y control de existenci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4 / 5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stantería baj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Zona de pinturas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7 — Caso práctic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l-almacen-y-control-de-existencias"/>
              </a:rPr>
              <a:t><![CDATA[Organización del almacén y control de existenci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5 / 5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empleado encuentra un producto sin etiqueta en el almacén. No sabe de qué se trata ni cuándo llegó. ¿Qué hace?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Detective de error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l-almacen-y-control-de-existencias"/>
              </a:rPr>
              <a:t><![CDATA[Organización del almacén y control de existenci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6 / 5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7 — Caso práctic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error hay en esta actuación: 'Dejo el producto donde está y sigo trabajando'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No hay errores, es lo correct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765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No se identifica el producto, no se señala y no se comunica al responsable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3528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Sobran acciones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714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El tono es demasiado formal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Memoria del almacé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l-almacen-y-control-de-existencias"/>
              </a:rPr>
              <a:t><![CDATA[Organización del almacén y control de existenci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7 / 54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009900"/>
        </p:xfrm>
        <a:graphic>
          <a:graphicData uri="http://schemas.openxmlformats.org/drawingml/2006/table">
            <a:tbl>
              <a:tblPr firstRow="1" bandRow="1"/>
              <a:tblGrid>
                <a:gridCol w="3200400"/>
                <a:gridCol w="49149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B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Zon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iferenciadas y etiquetad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IF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imeros en entrar, primeros en sali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PI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Guantes, gafas, calz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xtinto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ccesible y revis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oductos pesad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stanterías baj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Ventila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Zona de productos químic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Memoria del almacén · Cómo practic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l-almacen-y-control-de-existencias"/>
              </a:rPr>
              <a:t><![CDATA[Organización del almacén y control de existenci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8 / 5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es el contenido estático del juego. Para emparejar las cartas y practicar la interacción, abre el O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240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inturasespecializadas.lumbre.lat/object/organizacion-del-almacen-y-control-de-existencias"/>
              </a:rPr>
              <a:t><![CDATA[Abrir el juego en el OA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organización · Tarjeta 1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l-almacen-y-control-de-existencias"/>
              </a:rPr>
              <a:t><![CDATA[Organización del almacén y control de existenci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9 / 5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Dónde van los productos pesados?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organización · Tarjeta 1 de 6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l-almacen-y-control-de-existencias"/>
              </a:rPr>
              <a:t><![CDATA[Organización del almacén y control de existenci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0 / 5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ajo, en estanterías bajas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organización · Tarjeta 2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l-almacen-y-control-de-existencias"/>
              </a:rPr>
              <a:t><![CDATA[Organización del almacén y control de existenci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1 / 5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es FIFO?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organización · Tarjeta 2 de 6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l-almacen-y-control-de-existencias"/>
              </a:rPr>
              <a:t><![CDATA[Organización del almacén y control de existenci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2 / 5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st In, First Out: rotación por orden de llegada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organización · Tarjeta 3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l-almacen-y-control-de-existencias"/>
              </a:rPr>
              <a:t><![CDATA[Organización del almacén y control de existenci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3 / 5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nto tiempo para ordenar?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organización · Tarjeta 3 de 6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l-almacen-y-control-de-existencias"/>
              </a:rPr>
              <a:t><![CDATA[Organización del almacén y control de existenci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4 / 5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 minutos al final de cada turno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organización · Tarjeta 4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l-almacen-y-control-de-existencias"/>
              </a:rPr>
              <a:t><![CDATA[Organización del almacén y control de existenci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5 / 5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hacer con un producto sin etiqueta?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organización · Tarjeta 4 de 6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l-almacen-y-control-de-existencias"/>
              </a:rPr>
              <a:t><![CDATA[Organización del almacén y control de existenci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6 / 5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dentificarlo, señalarlo y comunicarlo al responsable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organización · Tarjeta 5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l-almacen-y-control-de-existencias"/>
              </a:rPr>
              <a:t><![CDATA[Organización del almacén y control de existenci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7 / 5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Dónde se almacenan los productos químicos?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organización · Tarjeta 5 de 6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l-almacen-y-control-de-existencias"/>
              </a:rPr>
              <a:t><![CDATA[Organización del almacén y control de existenci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8 / 5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zona específica con ventilación adecuada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organización · Tarjeta 6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l-almacen-y-control-de-existencias"/>
              </a:rPr>
              <a:t><![CDATA[Organización del almacén y control de existenci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9 / 5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ada cuánto se verifica el inventario?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organización · Tarjeta 6 de 6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l-almacen-y-control-de-existencias"/>
              </a:rPr>
              <a:t><![CDATA[Organización del almacén y control de existenci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0 / 5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manalmente, (pending: confirmar frecuencia exacta)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visión rápid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l-almacen-y-control-de-existencias"/>
              </a:rPr>
              <a:t><![CDATA[Organización del almacén y control de existenci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1 / 5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7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ctividades cubiert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571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pción múltiple · act-2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24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Verdadero o falso · act-3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2766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ompletar la frase · act-4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6290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lasificar · act-5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9814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Relacionar · act-6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visión rápid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l-almacen-y-control-de-existencias"/>
              </a:rPr>
              <a:t><![CDATA[Organización del almacén y control de existenci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2 / 5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Detective de errores · act-7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7162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Has demostrado conocer los principios de organización, control de existencias y seguridad en el almacé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5742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Repasa las zonas del almacén, el sistema FIFO y las normas de seguridad. El orden previene accidentes y errores.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l-almacen-y-control-de-existencias"/>
              </a:rPr>
              <a:t><![CDATA[Organización del almacén y control de existenci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3 / 5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s llegado al final de la lección. Para dominar este tema, repasa los ejercicios, consulta los refuerzos y aplica lo aprendido en tu siguiente turno de trabaj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86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62000" y="2286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rmativa de seguridad y salud en el trabajo: Obligaciones en materia de almacenamiento y manipulación de producto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0099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30099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chas técnicas de los productos almacenados: Condiciones de almacenamiento, caducidad y compatibilidad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7338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762000" y="37338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derno de incidencias del almacén: Registro de anomalías, productos dañados y actuaciones realizadas.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organizacion-del-almacen-y-control-de-existencias"/>
              </a:rPr>
              <a:t><![CDATA[Organización del almacén y control de existenci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4 / 5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ual de organización interna de la tienda: Protocolos específicos de zonas, rotación y reposi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2026-10-31T04:02:24Z</dcterms:created>
  <dcterms:modified xsi:type="dcterms:W3CDTF">2026-10-31T04:02:24Z</dcterms:modified>
  <dc:title>Organización del almacén y control de existencias</dc:title>
  <dc:description>Presentación editable del OA «Organización del almacén y control de existencias». Enlace: https://pinturasespecializadas.lumbre.lat/object/organizacion-del-almacen-y-control-de-existencias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