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ganizacion-de-servicios-tecnicos-especializad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finición de áreas de especia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servicios técnicos especializados se organizan en áreas concretas de conocimiento y actuación. En pintura profesional, las principales áreas son: pintura decorativa (acabados estéticos, efectos decorativos), impermeabilización (cubiertas, terrazas, sótanos), aislamiento térmico y acústico (fachadas SATE, cámaras), tratamiento de humedades (filtraciones, condensación, capilaridad), restauración de fachadas (reparación estructural, limpieza), pintura industrial (naves, estructuras metálicas), aplicación de barnices y lacas (suelos, mobiliario) y revestimientos especiales (antigrafiti, intumescentes). Cada área requiere formación específica, herramientas especializadas y protocolos prop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 Definición de áreas de especialización · Paso 1 de 2»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finición de áreas de especia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servicios técnicos especializados se organizan en áreas concretas de conocimiento y actuación. En pintura profesional, las principales áreas son: pintura decorativa (acabados estéticos, efectos decorativos), impermeabilización (cubiertas, terrazas, sótanos), aislamiento térmico y acústico (fachadas SATE, cámaras), tratamiento de humedades (filtraciones, condensación, capilaridad), restauración de fachadas (reparación estructural, limpieza), pintura industrial (naves, estructuras metálicas), aplicación de barnices y lacas (suelos, mobiliario) y revestimientos especiales (antigrafiti, intumescentes). Cada área requiere formación específica, herramientas especializadas y protocolos prop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 Definición de áreas de especialización · Paso 2 de 2»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Flujo de intervención técnica: de la solicitud a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do servicio técnico sigue un flujo estructurado de 6 fases: RECEPCIÓN (registro de la solicitud del cliente, datos de contacto, descripción inicial del problema), DIAGNÓSTICO (inspección in situ, análisis técnico, identificación de causas y gravedad), PROPUESTA (presupuesto detallado con desglose de materiales, mano de obra, plazos y garantías), INTERVENCIÓN (ejecución del trabajo según protocolo técnico, con registro de incidencias), CONTROL (verificación de calidad, comprobación de resultados, fotos antes/después) y DOCUMENTACIÓN (informe final, certificado de garantía, ficha de mantenimiento futuro). Un flujo bien organizado reduce tiempos, mejora la calidad y aumenta la satisfacción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Flujo de intervención técnica: de la solicitud a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do servicio técnico sigue un flujo estructurado de 6 fases: RECEPCIÓN (registro de la solicitud del cliente, datos de contacto, descripción inicial del problema), DIAGNÓSTICO (inspección in situ, análisis técnico, identificación de causas y gravedad), PROPUESTA (presupuesto detallado con desglose de materiales, mano de obra, plazos y garantías), INTERVENCIÓN (ejecución del trabajo según protocolo técnico, con registro de incidencias), CONTROL (verificación de calidad, comprobación de resultados, fotos antes/después) y DOCUMENTACIÓN (informe final, certificado de garantía, ficha de mantenimiento futuro). Un flujo bien organizado reduce tiempos, mejora la calidad y aumenta la satisfacción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Gestión de equipos técnicos especializ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organización del equipo técnico es clave para la calidad del servicio. Se estructura en: coordinador de servicios técnicos (gestiona solicitudes, asigna recursos, supervisa calidad), técnicos especialistas por área (pintura, impermeabilización, aislamiento, etc.), ayudantes técnicos (apoyo en intervenciones) y responsable de documentación (registros, informes, garantías). La formación continua es obligatoria: cada técnico debe acreditar competencias específicas en su área y actualizarse anualmente. Un sistema de asignación por especialidad y carga de trabajo optimiza la eficiencia d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Gestión de equipos técnicos especializ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organización del equipo técnico es clave para la calidad del servicio. Se estructura en: coordinador de servicios técnicos (gestiona solicitudes, asigna recursos, supervisa calidad), técnicos especialistas por área (pintura, impermeabilización, aislamiento, etc.), ayudantes técnicos (apoyo en intervenciones) y responsable de documentación (registros, informes, garantías). La formación continua es obligatoria: cada técnico debe acreditar competencias específicas en su área y actualizarse anualmente. Un sistema de asignación por especialidad y carga de trabajo optimiza la eficiencia d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ocumentación técnica y traz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da intervención técnica debe quedar documentada para garantizar la trazabilidad y el cumplimiento de garantías. Los documentos clave son: informe de diagnóstico (estado inicial, causas, gravedad, recomendaciones), presupuesto detallado (desglose de costes, materiales, plazos), registro de intervención (tareas realizadas, tiempos, incidencias, materiales empleados), informe de calidad (verificación de resultados, fotos antes/después, pruebas de calidad) y certificado de garantía (cobertura, plazos, condiciones de mantenimiento). Un sistema digital de gestión documental (software técnico o app móvil) permite generar estos informes en campo y entregarlos al cliente de form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 Documentación técnica y trazabilidad · Paso 1 de 2»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ocumentación técnica y traz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da intervención técnica debe quedar documentada para garantizar la trazabilidad y el cumplimiento de garantías. Los documentos clave son: informe de diagnóstico (estado inicial, causas, gravedad, recomendaciones), presupuesto detallado (desglose de costes, materiales, plazos), registro de intervención (tareas realizadas, tiempos, incidencias, materiales empleados), informe de calidad (verificación de resultados, fotos antes/después, pruebas de calidad) y certificado de garantía (cobertura, plazos, condiciones de mantenimiento). Un sistema digital de gestión documental (software técnico o app móvil) permite generar estos informes en campo y entregarlos al cliente de form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 Documentación técnica y trazabilidad · Paso 2 de 2»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ntrol de calidad y métricas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ontrol de calidad en servicios técnicos se mide con indicadores objetivos: tiempo medio de respuesta (objetivo: < 24h), tasa de resolución en primera visita (objetivo: 85%), índice de satisfacción del cliente (objetivo: 4.8/5), tasa de reclamaciones post-intervención (objetivo: < 2%), porcentaje de retrabajos (objetivo: < 5%) y cumplimiento de plazos (objetivo: 95%). Un cuadro de mando mensual con estos KPIs permite detectar desviaciones, analizar causas y aplicar acciones correctivas. La mejora continua del servicio técnico es un proceso cíclico que nunca se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 Control de calidad y métricas de servicio · Paso 1 de 2»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ntrol de calidad y métricas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ontrol de calidad en servicios técnicos se mide con indicadores objetivos: tiempo medio de respuesta (objetivo: < 24h), tasa de resolución en primera visita (objetivo: 85%), índice de satisfacción del cliente (objetivo: 4.8/5), tasa de reclamaciones post-intervención (objetivo: < 2%), porcentaje de retrabajos (objetivo: < 5%) y cumplimiento de plazos (objetivo: 95%). Un cuadro de mando mensual con estos KPIs permite detectar desviaciones, analizar causas y aplicar acciones correctivas. La mejora continua del servicio técnico es un proceso cíclico que nunca se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 Control de calidad y métricas de servicio · Paso 2 de 2»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1.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1. Las 8 áreas de especialización técnica en pintura profesional: desde pintura decorativa hasta revestimientos espe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1. Las 8 áreas de especialización técnica en pintura profesional: desde pintura decorativa hasta revestimientos espe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2.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2. Flujo de intervención técnica en 6 fases: recepción, diagnóstico, propuesta, intervención, control y docu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2. Flujo de intervención técnica en 6 fases: recepción, diagnóstico, propuesta, intervención, control y docu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3.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3. Los 5 documentos clave de la documentación técnica: informe de diagnóstico, presupuesto, registro, control y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3. Los 5 documentos clave de la documentación técnica: informe de diagnóstico, presupuesto, registro, control y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6 fases: recepción, diagnóstico, propuesta, intervención, control, docu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intervención técnica consta de 6 fases: RECEPCIÓN (registro de solicitud), DIAGNÓSTICO (inspección y análisis), PROPUESTA (presupuesto detallado), INTERVENCIÓN (ejecución del trabajo), CONTROL (verificación de calidad) y DOCUMENTACIÓN (informe final y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ganizacion-de-servicios-tecnicos-especializad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gistro de la solicitud del cliente → Fase 1: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Inspección in situ y análisis técnico → Fase 2: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esupuesto detallado con garantías → Fase 3: PRO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jecución del trabajo según protocolo → Fase 4: INTERV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Verificación de calidad y fotos antes/después → Fase 5: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sigue un orden lógico: primero se recibe la solicitud, se diagnostica el problema in situ, se propone un presupuesto detallado, se ejecuta la intervención, se controla la calidad y finalmente se documenta todo con informe y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ganizacion-de-servicios-tecnicos-especializad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mpermeabilización → Cubiertas, terrazas y sót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islamiento SATE → Fachadas exteriores con sistema térm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tamiento de humedades → Filtraciones, condensación y capi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ntura industrial → Naves, estructuras metálicas y maquin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área de especialización tiene un campo de aplicación específico: la impermeabilización protege de agua, el SATE aísla térmicamente fachadas, el tratamiento de humedades resuelve problemas de humedad y la pintura industrial protege estructuras en entornos exig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ganizacion-de-servicios-tecnicos-especializad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KPI de tiempo medio de respuesta tiene como objetivo ser inferior a 24 horas. Esto significa que desde que el cliente solicita el servicio hasta que se realiza el diagnóstico inicial no deben pasar más de 24 horas. Un tiempo de respuesta rápido es clave para la satisfacción del cliente y la percepción de profesion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ganizacion-de-servicios-tecnicos-especializad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Imagina que organizas el servicio técnico de una empresa de pintura con 20 empleados. Describe cómo estructurarías las áreas de especialización, qué formación requerirías para cada área, cómo asignarías los técnicos a las intervenciones y qué sistema de documentación implementa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diagnóstico técnico no requiere inspección in situ, basta con fotos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enseñada en el apartado «Para dominar este tema»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ganizacion-de-servicios-tecnicos-especializad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umera los 5 documentos clave que debe generar toda intervención técnica especializada y describe brevemente el contenido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ara dominar este tema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ara dominar este tema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flujo de intervención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cuencia estructurada de 6 fases que sigue todo servicio técnico: recepción de la solicitud, diagnóstico in situ, propuesta de presupuesto, intervención ejecutiva, control de calidad y documentación final con informe y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sistema S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stema de Aislamiento Térmico Exterior: técnica de aislamiento de fachadas que combina paneles aislantes, mortero y malla aplicados al exterior del edificio. Reduce el consumo energético hasta un 40% y mejora el confort térm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cluye el informe de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tado inicial del elemento a tratar, causas identificadas del problema, gravedad evaluada, recomendaciones técnicas y propuesta de intervención. Es el documento base que justifica el presupuesto y guía toda la interv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KPI de resolución en primer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dicador que mide el porcentaje de intervenciones que se resuelven completamente en la primera visita técnica. El objetivo es 85%. Un valor alto indica buena diagnosis, recursos adecuados y eficiencia d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servicios-tecnicos-especializad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0740" r:id="rId1"/>
    <p:sldLayoutId id="2482430741" r:id="rId2"/>
    <p:sldLayoutId id="2482430742" r:id="rId3"/>
    <p:sldLayoutId id="248243074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bf72e6f1e7f71c0d46333c7e3e25841e11f64c82b749adc1.jpg"/>
  <Relationship Id="rId3" Type="http://schemas.openxmlformats.org/officeDocument/2006/relationships/hyperlink" Target="https://pinturasespecializadas.lumbre.lat/object/organizacion-de-servicios-tecnicos-especializad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12.jpg"/>
  <Relationship Id="rId3" Type="http://schemas.openxmlformats.org/officeDocument/2006/relationships/hyperlink" Target="https://pinturasespecializadas.lumbre.lat/object/organizacion-de-servicios-tecnicos-especializados" TargetMode="External"/>
  <Relationship Id="rId4" Type="http://schemas.openxmlformats.org/officeDocument/2006/relationships/hyperlink" Target="https://pinturasespecializadas.lumbre.lat/object/organizacion-de-servicios-tecnicos-especializados"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23.jpg"/>
  <Relationship Id="rId3" Type="http://schemas.openxmlformats.org/officeDocument/2006/relationships/hyperlink" Target="https://pinturasespecializadas.lumbre.lat/object/organizacion-de-servicios-tecnicos-especializados" TargetMode="External"/>
  <Relationship Id="rId4" Type="http://schemas.openxmlformats.org/officeDocument/2006/relationships/hyperlink" Target="https://pinturasespecializadas.lumbre.lat/object/organizacion-de-servicios-tecnicos-especializados"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34.jpg"/>
  <Relationship Id="rId3" Type="http://schemas.openxmlformats.org/officeDocument/2006/relationships/hyperlink" Target="https://pinturasespecializadas.lumbre.lat/object/organizacion-de-servicios-tecnicos-especializados" TargetMode="External"/>
  <Relationship Id="rId4" Type="http://schemas.openxmlformats.org/officeDocument/2006/relationships/hyperlink" Target="https://pinturasespecializadas.lumbre.lat/object/organizacion-de-servicios-tecnicos-especializados"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hyperlink" Target="https://pinturasespecializadas.lumbre.lat/object/organizacion-de-servicios-tecnicos-especializados" TargetMode="External"/>
  <Relationship Id="rId4"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servicios-tecnicos-especializados" TargetMode="External"/>
  <Relationship Id="rId3"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rganiz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rvic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écnic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pecializad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organizacion-de-servicios-tecnicos-especializado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n tienda: Aprende a definir, organizar y gestionar servicios técnicos especializados en pintura y reformas: áreas de especialización, flujo de intervención, diagnóstico técnico, gestión de equipos especializados, documentación y control de calidad para ofrecer un servicio profesional de excelenc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rende a definir, organizar y gestionar servicios técnicos especializados en pintura y reformas: áreas de especialización, flujo de intervención, diagnóstico técnico, gestión de equipos especializados, documentación y control de calidad para ofrecer un servicio profesional de excelencia.]]></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rvicios técnicos · especialización · intervención · documentación · equipos técnicos · control de calidad · pintura profesion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Definición de áreas de especialización · Paso 1 de 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rvicios técnicos especializados se organizan en áreas concretas de conocimiento y actuación.]]></a:t>
            </a:r>
          </a:p>
        </p:txBody>
      </p:sp>
      <p:sp>
        <p:nvSpPr>
          <p:cNvPr id="9" name=""/>
          <p:cNvSpPr txBox="1"/>
          <p:nvPr/>
        </p:nvSpPr>
        <p:spPr>
          <a:xfrm>
            <a:off x="514350" y="22955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pintura profesional, las principales áreas son: pintura decorativa (acabados estéticos, efectos decorativos), impermeabilización (cubiertas, terrazas, sótanos), aislamiento térmico y acústico (fachadas SATE, cámaras), tratamiento de humedades (filtraciones, condensación, capilaridad), restauración de fachadas (reparación estructural, limpieza), pintura industri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Definición de áreas de especialización · Paso 1 de 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ves, estructuras metálicas), aplicación de barnices y lacas (suelos, mobiliario) y revestimientos especiales (antigrafiti, intumescentes).]]></a:t>
            </a:r>
          </a:p>
        </p:txBody>
      </p:sp>
      <p:sp>
        <p:nvSpPr>
          <p:cNvPr id="8" name=""/>
          <p:cNvSpPr txBox="1"/>
          <p:nvPr/>
        </p:nvSpPr>
        <p:spPr>
          <a:xfrm>
            <a:off x="514350" y="22098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área requiere formación específica, herramientas especializadas y protocolos propi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Definición de áreas de especialización · Paso 2 de 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rvicios técnicos especializados se organizan en áreas concretas de conocimiento y actuación.]]></a:t>
            </a:r>
          </a:p>
        </p:txBody>
      </p:sp>
      <p:sp>
        <p:nvSpPr>
          <p:cNvPr id="9" name=""/>
          <p:cNvSpPr txBox="1"/>
          <p:nvPr/>
        </p:nvSpPr>
        <p:spPr>
          <a:xfrm>
            <a:off x="514350" y="22955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pintura profesional, las principales áreas son: pintura decorativa (acabados estéticos, efectos decorativos), impermeabilización (cubiertas, terrazas, sótanos), aislamiento térmico y acústico (fachadas SATE, cámaras), tratamiento de humedades (filtraciones, condensación, capilaridad), restauración de fachadas (reparación estructural, limpieza), pintura industri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Definición de áreas de especialización · Paso 2 de 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ves, estructuras metálicas), aplicación de barnices y lacas (suelos, mobiliario) y revestimientos especiales (antigrafiti, intumescentes).]]></a:t>
            </a:r>
          </a:p>
        </p:txBody>
      </p:sp>
      <p:sp>
        <p:nvSpPr>
          <p:cNvPr id="8" name=""/>
          <p:cNvSpPr txBox="1"/>
          <p:nvPr/>
        </p:nvSpPr>
        <p:spPr>
          <a:xfrm>
            <a:off x="514350" y="22098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área requiere formación específica, herramientas especializadas y protocolos propi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Flujo de intervención técnica: de la solicitud al cierre · Paso 1 de 2]]></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servicio técnico sigue un flujo estructurado de 6 fases: RECEPCIÓN (registro de la solicitud del cliente, datos de contacto, descripción inicial del problema), DIAGNÓSTICO (inspección in situ, análisis técnico, identificación de causas y gravedad), PROPUESTA (presupuesto detallado con desglose de materiales, mano de obra, plazos y garantías), INTERVEN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cución del trabajo según protocolo técnico, con registro de incidencias), CONTROL (verificación de calidad, comprobación de resultados, fotos antes/después) y DOCUMENTACIÓN (informe final, certificado de garantía, ficha de mantenimiento futuro).]]></a:t>
            </a:r>
          </a:p>
        </p:txBody>
      </p:sp>
      <p:sp>
        <p:nvSpPr>
          <p:cNvPr id="8" name=""/>
          <p:cNvSpPr txBox="1"/>
          <p:nvPr/>
        </p:nvSpPr>
        <p:spPr>
          <a:xfrm>
            <a:off x="514350" y="2533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flujo bien organizado reduce tiempos, mejora la calidad y aumenta la satisfacción del cli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Flujo de intervención técnica: de la solicitud al cierre · Paso 2 de 2]]></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servicio técnico sigue un flujo estructurado de 6 fases: RECEPCIÓN (registro de la solicitud del cliente, datos de contacto, descripción inicial del problema), DIAGNÓSTICO (inspección in situ, análisis técnico, identificación de causas y gravedad), PROPUESTA (presupuesto detallado con desglose de materiales, mano de obra, plazos y garantías), INTERVEN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cución del trabajo según protocolo técnico, con registro de incidencias), CONTROL (verificación de calidad, comprobación de resultados, fotos antes/después) y DOCUMENTACIÓN (informe final, certificado de garantía, ficha de mantenimiento futuro).]]></a:t>
            </a:r>
          </a:p>
        </p:txBody>
      </p:sp>
      <p:sp>
        <p:nvSpPr>
          <p:cNvPr id="8" name=""/>
          <p:cNvSpPr txBox="1"/>
          <p:nvPr/>
        </p:nvSpPr>
        <p:spPr>
          <a:xfrm>
            <a:off x="514350" y="2533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flujo bien organizado reduce tiempos, mejora la calidad y aumenta la satisfacción del clien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Gestión de equipos técnicos especializados · Paso 1 de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rganización del equipo técnico es clave para la calidad del servicio.]]></a:t>
            </a:r>
          </a:p>
        </p:txBody>
      </p:sp>
      <p:sp>
        <p:nvSpPr>
          <p:cNvPr id="9" name=""/>
          <p:cNvSpPr txBox="1"/>
          <p:nvPr/>
        </p:nvSpPr>
        <p:spPr>
          <a:xfrm>
            <a:off x="514350" y="22955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tructura en: coordinador de servicios técnicos (gestiona solicitudes, asigna recursos, supervisa calidad), técnicos especialistas por área (pintura, impermeabilización, aislamiento, etc.), ayudantes técnicos (apoyo en intervenciones) y responsable de documentación (registros, informes, garantí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ción continua es obligatoria: cada técnico debe acreditar competencias específicas en su área y actualizarse anualmente. Un sistema de asignación por especialidad y carga de trabajo optimiza la eficiencia del equip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Gestión de equipos técnicos especializados · Paso 2 de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rganización del equipo técnico es clave para la calidad del servicio.]]></a:t>
            </a:r>
          </a:p>
        </p:txBody>
      </p:sp>
      <p:sp>
        <p:nvSpPr>
          <p:cNvPr id="9" name=""/>
          <p:cNvSpPr txBox="1"/>
          <p:nvPr/>
        </p:nvSpPr>
        <p:spPr>
          <a:xfrm>
            <a:off x="514350" y="22955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tructura en: coordinador de servicios técnicos (gestiona solicitudes, asigna recursos, supervisa calidad), técnicos especialistas por área (pintura, impermeabilización, aislamiento, etc.), ayudantes técnicos (apoyo en intervenciones) y responsable de documentación (registros, informes, garantí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ción continua es obligatoria: cada técnico debe acreditar competencias específicas en su área y actualizarse anualmente. Un sistema de asignación por especialidad y carga de trabajo optimiza la eficiencia del equip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Documentación técnica y trazabilidad · Paso 1 de 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intervención técnica debe quedar documentada para garantizar la trazabilidad y el cumplimiento de garantías.]]></a:t>
            </a:r>
          </a:p>
        </p:txBody>
      </p:sp>
      <p:sp>
        <p:nvSpPr>
          <p:cNvPr id="9" name=""/>
          <p:cNvSpPr txBox="1"/>
          <p:nvPr/>
        </p:nvSpPr>
        <p:spPr>
          <a:xfrm>
            <a:off x="514350" y="22955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cumentos clave son: informe de diagnóstico (estado inicial, causas, gravedad, recomendaciones), presupuesto detallado (desglose de costes, materiales, plazos), registro de intervención (tareas realizadas, tiempos, incidencias, materiales empleados), informe de calidad (verificación de resultados, fotos antes/después, pruebas de calidad) y certificado de garantía]]></a:t>
            </a:r>
          </a:p>
        </p:txBody>
      </p:sp>
      <p:sp>
        <p:nvSpPr>
          <p:cNvPr id="10" name=""/>
          <p:cNvSpPr txBox="1"/>
          <p:nvPr/>
        </p:nvSpPr>
        <p:spPr>
          <a:xfrm>
            <a:off x="514350" y="42767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bertura, plazos, condiciones de mantenimien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Documentación técnica y trazabilidad · Paso 1 de 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digital de gestión documental (software técnico o app móvil) permite generar estos informes en campo y entregarlos al cliente de forma inmedia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Documentación técnica y trazabilidad · Paso 2 de 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intervención técnica debe quedar documentada para garantizar la trazabilidad y el cumplimiento de garantías.]]></a:t>
            </a:r>
          </a:p>
        </p:txBody>
      </p:sp>
      <p:sp>
        <p:nvSpPr>
          <p:cNvPr id="9" name=""/>
          <p:cNvSpPr txBox="1"/>
          <p:nvPr/>
        </p:nvSpPr>
        <p:spPr>
          <a:xfrm>
            <a:off x="514350" y="22955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cumentos clave son: informe de diagnóstico (estado inicial, causas, gravedad, recomendaciones), presupuesto detallado (desglose de costes, materiales, plazos), registro de intervención (tareas realizadas, tiempos, incidencias, materiales empleados), informe de calidad (verificación de resultados, fotos antes/después, pruebas de calidad) y certificado de garantía]]></a:t>
            </a:r>
          </a:p>
        </p:txBody>
      </p:sp>
      <p:sp>
        <p:nvSpPr>
          <p:cNvPr id="10" name=""/>
          <p:cNvSpPr txBox="1"/>
          <p:nvPr/>
        </p:nvSpPr>
        <p:spPr>
          <a:xfrm>
            <a:off x="514350" y="42767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bertura, plazos, condiciones de mantenimien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Documentación técnica y trazabilidad · Paso 2 de 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digital de gestión documental (software técnico o app móvil) permite generar estos informes en campo y entregarlos al cliente de forma inmedia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Control de calidad y métricas de servicio · Paso 1 de 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ol de calidad en servicios técnicos se mide con indicadores objetivos: tiempo medio de respuesta (objetivo: < 24h), tasa de resolución en primera visita (objetivo: 85%), índice de satisfacción del cliente (objetivo: 4.8/5), tasa de reclamaciones post-intervención (objetivo: < 2%), porcentaje de retrabajos]]></a:t>
            </a:r>
          </a:p>
        </p:txBody>
      </p:sp>
      <p:sp>
        <p:nvSpPr>
          <p:cNvPr id="9" name=""/>
          <p:cNvSpPr txBox="1"/>
          <p:nvPr/>
        </p:nvSpPr>
        <p:spPr>
          <a:xfrm>
            <a:off x="514350" y="32861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ivo: < 5%) y cumplimiento de plazos (objetivo: 9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Control de calidad y métricas de servicio · Paso 1 de 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uadro de mando mensual con estos KPIs permite detectar desviaciones, analizar causas y aplicar acciones correctivas. La mejora continua del servicio técnico es un proceso cíclico que nunca se detie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Control de calidad y métricas de servicio · Paso 2 de 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ol de calidad en servicios técnicos se mide con indicadores objetivos: tiempo medio de respuesta (objetivo: < 24h), tasa de resolución en primera visita (objetivo: 85%), índice de satisfacción del cliente (objetivo: 4.8/5), tasa de reclamaciones post-intervención (objetivo: < 2%), porcentaje de retrabajos]]></a:t>
            </a:r>
          </a:p>
        </p:txBody>
      </p:sp>
      <p:sp>
        <p:nvSpPr>
          <p:cNvPr id="9" name=""/>
          <p:cNvSpPr txBox="1"/>
          <p:nvPr/>
        </p:nvSpPr>
        <p:spPr>
          <a:xfrm>
            <a:off x="514350" y="32861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ivo: < 5%) y cumplimiento de plazos (objetivo: 9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Control de calidad y métricas de servicio · Paso 2 de 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uadro de mando mensual con estos KPIs permite detectar desviaciones, analizar causas y aplicar acciones correctivas. La mejora continua del servicio técnico es un proceso cíclico que nunca se detie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1. Las 8 áreas de especialización técnica en pintura profesional: desde pintura decorativa hasta revestimientos especiales.">
            <a:hlinkClick r:id="rId3" tooltip="Figura 1. Las 8 áreas de especialización técnica en pintura profesional: desde pintura decorativa hasta revestimientos especiale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1. Las 8 áreas de especialización técnica en pintura profesional: desde pintura decorativa hasta revestimientos especial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rganizacion-de-servicios-tecnicos-especializados"/>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2. Flujo de intervención técnica en 6 fases: recepción, diagnóstico, propuesta, intervención, control y documentación.">
            <a:hlinkClick r:id="rId3" tooltip="Figura 2. Flujo de intervención técnica en 6 fases: recepción, diagnóstico, propuesta, intervención, control y documentación."/>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2. Flujo de intervención técnica en 6 fases: recepción, diagnóstico, propuesta, intervención, control y document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rganizacion-de-servicios-tecnicos-especializados"/>
              </a:rPr>
              <a:t><![CDATA[Ver imagen original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3. Los 5 documentos clave de la documentación técnica: informe de diagnóstico, presupuesto, registro, control y garantía.">
            <a:hlinkClick r:id="rId3" tooltip="Figura 3. Los 5 documentos clave de la documentación técnica: informe de diagnóstico, presupuesto, registro, control y garantía."/>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3. Los 5 documentos clave de la documentación técnica: informe de diagnóstico, presupuesto, registro, control y garantí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rganizacion-de-servicios-tecnicos-especializados"/>
              </a:rPr>
              <a:t><![CDATA[Ver imagen original en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ructura del equipo técnico especializado y sus responsabilidad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5]]></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190750"/>
                <a:gridCol w="2009775"/>
                <a:gridCol w="1914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ilida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ormación requer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KPI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ordinador téc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stión de solicitudes, asignación de recursos, super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stión de equipos + 5 años exper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de respuesta < 24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5]]></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190750"/>
                <a:gridCol w="2009775"/>
                <a:gridCol w="1914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ilida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ormación requer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KPI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cialista en pin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ción de pintura decorativa, industrial y artís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tificación pintura + 3 años exper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dad de acabado 4.8/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cialista en impermeabil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biertas, terrazas, sótanos, tratamientos de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ción específica impermeabil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olución 1ª visita 8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5]]></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190750"/>
                <a:gridCol w="2009775"/>
                <a:gridCol w="1914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ilida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ormación requer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KPI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cialista en aisl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TE, cámaras, aislamiento térmico y acú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tificación aislamiento + formación PR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mplimiento plazos 9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yudante téc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oyo en intervenciones, preparación de superficies, li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ción básica pintura + PR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ividad por interv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5]]></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190750"/>
                <a:gridCol w="2009775"/>
                <a:gridCol w="1914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ilida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ormación requer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KPI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 docum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es, certificados, garantías, archivo téc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ftware técnico + gestión documen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letitud de expedientes 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x-o59-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x-o59-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x-o59-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x-o59-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x-o59-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x-o59-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x-o59-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tas fases tiene el flujo de intervención técnica en servicios especializad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4 fases: planificar, hacer, verificar, actuar]]></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6 fases: recepción, diagnóstico, propuesta, intervención, control, documentación]]></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5 fases: analizar, presupuestar, ejecutar, verificar, cerrar]]></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3 fases: solicitar, ejecutar, factur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fases del flujo de intervención técnica en su secuencia correc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se 1: RECEPCIÓ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se 2: DIAGNÓSTIC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se 3: PROPUESTA]]></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se 4: INTERVENCIÓN]]></a:t>
            </a:r>
          </a:p>
        </p:txBody>
      </p:sp>
      <p:sp>
        <p:nvSpPr>
          <p:cNvPr id="14" name=""/>
          <p:cNvSpPr txBox="1"/>
          <p:nvPr/>
        </p:nvSpPr>
        <p:spPr>
          <a:xfrm>
            <a:off x="628650" y="4010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se 5: CONTRO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gistro de la solicitud del clien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spección in situ y análisis técnic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supuesto detallado con garantí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jecución del trabajo según protocol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erificación de calidad y fotos antes/después]]></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área de especialización con su aplicación princip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mpermeabiliza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islamiento SA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ratamiento de humedad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intura industrial]]></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achadas exteriores con sistema térmic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iltraciones, condensación y capilarid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aves, estructuras metálicas y maquinar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biertas, terrazas y sótan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objetivo de tiempo medio de respuesta en servicios técnicos especializados es inferior a 24 hor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agina que organizas el servicio técnico de una empresa de pintura con 20 empleados. Describe cómo estructurarías las áreas de especialización, qué formación requerirías para cada área, cómo asignarías los técnicos a las intervenciones y qué sistema de documentación implementarías.]]></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dentifica los errores en las siguientes afirmaciones sobre servicios técnicos especializado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alquier pintor puede realizar trabajos de impermeabilización sin formación específic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diagnóstico técnico no requiere inspección in situ, basta con fotos del client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documentación solo es necesaria si el cliente la solicita expresamen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ntrol de calidad solo se realiza al final del proyecto, no durante la intervenció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 ayudante técnico puede dirigir una intervención de aislamiento SATE sin supervis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umera los 5 documentos clave que debe generar toda intervención técnica especializada y describe brevemente el contenido de cada uno.]]></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Juego de mem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5]]></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de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24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olución 1ª vi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tisfacción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8/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sa de reclam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Juego de memor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organizacion-de-servicios-tecnicos-especializados"/>
              </a:rPr>
              <a:t><![CDATA[Abrir el juego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flujo de intervención técnic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cuencia estructurada de 6 fases que sigue todo servicio técnico: recepción de la solicitud, diagnóstico in situ, propuesta de presupuesto, intervención ejecutiva, control de calidad y documentación final con informe y garantí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sistema SA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stema de Aislamiento Térmico Exterior: técnica de aislamiento de fachadas que combina paneles aislantes, mortero y malla aplicados al exterior del edificio. Reduce el consumo energético hasta un 40% y mejora el confort térmic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cluye el informe de diagnóstic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tado inicial del elemento a tratar, causas identificadas del problema, gravedad evaluada, recomendaciones técnicas y propuesta de intervención. Es el documento base que justifica el presupuesto y guía toda la interven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KPI de resolución en primera visi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servicios-tecnicos-especializados"/>
              </a:rPr>
              <a:t><![CDATA[Organización de servicios técnicos especializa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dicador que mide el porcentaje de intervenciones que se resuelven completamente en la primera visita técnica. El objetivo es 85%. Un valor alto indica buena diagnosis, recursos adecuados y eficiencia del equip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2026-10-31T02:41:07Z</dcterms:created>
  <dcterms:modified xsi:type="dcterms:W3CDTF">2026-10-31T02:41:07Z</dcterms:modified>
  <dc:title>Organización de servicios técnicos especializados</dc:title>
  <dc:description>Presentación editable del OA «Organización de servicios técnicos especializados». Enlace: https://pinturasespecializadas.lumbre.lat/object/organizacion-de-servicios-tecnicos-especializados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