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presProps" Target="presProps.xml"/>
  <Relationship Id="rId50" Type="http://schemas.openxmlformats.org/officeDocument/2006/relationships/viewProps" Target="viewProps.xml"/>
  <Relationship Id="rId5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Carlos Cast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post-venta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organizacion-de-servicios-post-venta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Garantías y devoluciones: marco legal y comerci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2: Cla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Toda venta de productos y servicios está respaldada por una garantía legal mínima de dos años que cubre defectos de fabricación y falta de conformidad. Además, muchas marcas y fabricantes ofrecen garantías comerciales que amplían esta cobertura. En Academia de Pinturas Especializadas, la política de devoluciones permite al cliente devolver productos sin abrir en un plazo de 14 a 30 días. Es fundamental registrar cada reclamación con factura, fotografías y descripción del problema para agilizar la gestión. El objetivo es resolver en el menor tiempo posible, ya sea con reparación, sustitución o devolución del impor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post-venta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2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3 de 3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Garantías y devoluciones: marco legal y comerci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2: Aplicac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Toda venta de productos y servicios está respaldada por una garantía legal mínima de dos años que cubre defectos de fabricación y falta de conformidad. Además, muchas marcas y fabricantes ofrecen garantías comerciales que amplían esta cobertura. En Academia de Pinturas Especializadas, la política de devoluciones permite al cliente devolver productos sin abrir en un plazo de 14 a 30 días. Es fundamental registrar cada reclamación con factura, fotografías y descripción del problema para agilizar la gestión. El objetivo es resolver en el menor tiempo posible, ya sea con reparación, sustitución o devolución del impor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post-venta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2 de 3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3 de 3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Asistencia técnica, mantenimiento y fideliz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2: Cla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 asistencia técnica post-proyecto incluye visitas de revisión, soporte telefónico y resolución de incidencias sobre los trabajos realizados. Los programas de mantenimiento preventivo permiten alargar la vida útil de las superficies pintadas mediante revisiones periódicas, limpiezas y pequeños retoques. El seguimiento de satisfacción se realiza mediante encuestas post-servicio y contacto periódico para detectar necesidades adicionales. Una gestión eficaz de reclamaciones convierte una experiencia negativa en una oportunidad de fidelización: escuchar, disculparse, investigar y resolver con compensación adecu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post-venta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2 de 3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3 de 3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Asistencia técnica, mantenimiento y fideliz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2: Aplicac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 asistencia técnica post-proyecto incluye visitas de revisión, soporte telefónico y resolución de incidencias sobre los trabajos realizados. Los programas de mantenimiento preventivo permiten alargar la vida útil de las superficies pintadas mediante revisiones periódicas, limpiezas y pequeños retoques. El seguimiento de satisfacción se realiza mediante encuestas post-servicio y contacto periódico para detectar necesidades adicionales. Una gestión eficaz de reclamaciones convierte una experiencia negativa en una oportunidad de fidelización: escuchar, disculparse, investigar y resolver con compensación adecu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post-venta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2 de 3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3 de 3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ure-1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Ciclo post-venta: desde la entrega del proyecto hasta la fidelización del cliente, pasando por garantía, seguimiento y mantenimi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Ciclo post-venta: desde la entrega del proyecto hasta la fidelización del cliente, pasando por garantía, seguimiento y mantenimi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post-venta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ure-2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Tipos de garantías y coberturas: legal, comercial, política de devolución y garantía de servicio aplic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Tipos de garantías y coberturas: legal, comercial, política de devolución y garantía de servicio aplic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post-venta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ure-3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Proceso de reclamación: árbol de decisión según el tipo de incidencia y protocolo de actu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Proceso de reclamación: árbol de decisión según el tipo de incidencia y protocolo de actu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post-venta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Comparativa de servicios post-venta y su gest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post-venta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Comparativa de servicios post-venta y su gest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post-venta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Comparativa de servicios post-venta y su gest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post-venta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Revis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post-venta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2 años mínimo desde la entrega del producto o finalización del servic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garantía legal en España establece un mínimo de 2 años desde la entrega del bien o finalización del servicio, cubriendo defectos de fabricación y falta de conform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organizacion-de-servicios-post-venta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Entrega de factura y documentación → Entreg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Registro de defecto de fabricación → Garantí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Envío de encuesta de satisfacción → Seguimi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Oferta de descuento por lealtad → Fideliz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Visita de revisión técnica → Asistenc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Resolución de reclamación → Garantí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Contacto a los 30 días post-servicio → Seguimi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ciclo post-venta incluye fases diferenciadas: entrega inicial, periodo de garantía, seguimiento activo, programas de mantenimiento, asistencia técnica y estrategias de fidelización a largo plaz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organizacion-de-servicios-post-venta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Clasificar» (2 de 2)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Garantía legal → Factura de comp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istencia técnica → Parte de interven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tenimiento preventivo → Plan de mantenimi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imiento satisfacción → Encuesta NPS/CSAT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stión reclamaciones → Ticket de reclam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ada servicio post-venta requiere documentación específica para su trazabilidad: la factura para garantías, el parte de intervención para asistencia, el plan para mantenimiento, la encuesta para satisfacción y el ticket para reclamacion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organizacion-de-servicios-post-venta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Relacionar» (2 de 2)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Verdadero. Una gestión eficaz de reclamaciones (escuchar, disculparse, investigar y resolver con compensación) transforma la insatisfacción en lealtad. Los estudios demuestran que un cliente cuya reclamación se resuelve bien es más fiel que uno que nunca tuvo problem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organizacion-de-servicios-post-venta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Un cliente llama tres meses después de haber comprado pintura para exterior y aplicado en su fachada. La pintura se está descascarando en varias zonas. Describe paso a paso cómo gestionarías esta situación desde la recepción de la llamada hasta el cierre del caso, incluyendo qué documentos solicitarías, cómo evaluarías la garantía aplicable y qué solución propondrías al cli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post-venta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2. Ignorar la reclamación durante 5 días laborables para que el cliente se calm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línea 2 es incorrecta porque una reclamación debe atenderse de inmediato, no ignorarse. La línea 5 es incorrecta porque siempre se debe documentar la resolución completa (solución aplicada, tiempos, compensación) para mejorar procesos futuros y tener trazabilidad tot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organizacion-de-servicios-post-venta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6 · Detective de errores» (2 de 2)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numera al menos seis elementos clave que debe incluir un programa de mantenimiento preventivo ofrecido a clientes después de un trabajo de pintura, considerando periodicidad, acciones, documentación y seguimi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post-venta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Para dominar este tema · Juego de memor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post-venta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Para dominar este tema · Juego de memor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post-venta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cubre la garantía legal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La garantía legal cubre defectos de fabricación y falta de conformidad durante un mínimo de 2 años desde la entrega del producto o finalización del servic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post-venta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uál es el plazo de devolución estándar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La política de devoluciones permite devolver productos sin abrir en un plazo de 14 a 30 días desde la compra, presentando factura o ticket origin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post-venta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incluye la asistencia técnica post-proyect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Incluye visitas de revisión, soporte telefónico, resolución de incidencias sobre trabajos realizados y asesoramiento sobre el mantenimiento de las superficies tratad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post-venta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es un programa de mantenimiento preventiv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Es un plan de revisiones periódicas (anuales o semestrales) que incluye inspección, limpieza, pequeños retoques y documentación del estado de las superficies para alargar su vida úti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post-venta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ómo se mide la satisfacción del cliente post-servici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Mediante encuestas NPS (Net Promoter Score) o CSAT (Customer Satisfaction Score) enviadas entre 30-90 días después del servicio, junto con contacto telefónico de seguimi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post-venta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5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uáles son los pasos clave para gestionar una reclamación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1) Registrar la reclamación con datos completos, 2) Investigar causa raíz en <48h, 3) Proponer solución (reparación/sustitución/devolución), 4) Resolver y cerrar confirmando satisfacción, 5) Documentar lección aprendi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post-venta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6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3225" r:id="rId1"/>
    <p:sldLayoutId id="2482433226" r:id="rId2"/>
    <p:sldLayoutId id="2482433227" r:id="rId3"/>
    <p:sldLayoutId id="2482433228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bc8a8aee910c079976dc65219cfb460d4b24eb7185b1c4531.jpg"/>
  <Relationship Id="rId3" Type="http://schemas.openxmlformats.org/officeDocument/2006/relationships/hyperlink" Target="https://pinturasespecializadas.lumbre.lat/object/organizacion-de-servicios-post-venta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post-venta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post-venta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post-venta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post-venta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post-venta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post-venta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post-venta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post-venta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post-venta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post-venta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post-venta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post-venta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post-venta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post-venta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ure-12.jpg"/>
  <Relationship Id="rId3" Type="http://schemas.openxmlformats.org/officeDocument/2006/relationships/hyperlink" Target="https://pinturasespecializadas.lumbre.lat/object/organizacion-de-servicios-post-venta" TargetMode="External"/>
  <Relationship Id="rId4" Type="http://schemas.openxmlformats.org/officeDocument/2006/relationships/hyperlink" Target="https://pinturasespecializadas.lumbre.lat/object/organizacion-de-servicios-post-venta" TargetMode="External"/>
  <Relationship Id="rId5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ure-23.jpg"/>
  <Relationship Id="rId3" Type="http://schemas.openxmlformats.org/officeDocument/2006/relationships/hyperlink" Target="https://pinturasespecializadas.lumbre.lat/object/organizacion-de-servicios-post-venta" TargetMode="External"/>
  <Relationship Id="rId4" Type="http://schemas.openxmlformats.org/officeDocument/2006/relationships/hyperlink" Target="https://pinturasespecializadas.lumbre.lat/object/organizacion-de-servicios-post-venta" TargetMode="External"/>
  <Relationship Id="rId5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ure-34.jpg"/>
  <Relationship Id="rId3" Type="http://schemas.openxmlformats.org/officeDocument/2006/relationships/hyperlink" Target="https://pinturasespecializadas.lumbre.lat/object/organizacion-de-servicios-post-venta" TargetMode="External"/>
  <Relationship Id="rId4" Type="http://schemas.openxmlformats.org/officeDocument/2006/relationships/hyperlink" Target="https://pinturasespecializadas.lumbre.lat/object/organizacion-de-servicios-post-venta" TargetMode="External"/>
  <Relationship Id="rId5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post-venta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post-venta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post-venta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post-venta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post-venta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post-venta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post-venta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post-venta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post-venta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post-venta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post-venta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post-venta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post-venta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post-venta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post-venta" TargetMode="External"/>
  <Relationship Id="rId3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post-venta" TargetMode="External"/>
  <Relationship Id="rId3" Type="http://schemas.openxmlformats.org/officeDocument/2006/relationships/hyperlink" Target="https://pinturasespecializadas.lumbre.lat/object/organizacion-de-servicios-post-venta" TargetMode="External"/>
  <Relationship Id="rId4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post-venta" TargetMode="External"/>
  <Relationship Id="rId3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post-venta" TargetMode="External"/>
  <Relationship Id="rId3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post-venta" TargetMode="External"/>
  <Relationship Id="rId3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post-venta" TargetMode="External"/>
  <Relationship Id="rId3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post-venta" TargetMode="External"/>
  <Relationship Id="rId3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post-venta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post-venta" TargetMode="External"/>
  <Relationship Id="rId3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post-venta" TargetMode="External"/>
  <Relationship Id="rId3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post-venta" TargetMode="External"/>
  <Relationship Id="rId3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post-venta" TargetMode="External"/>
  <Relationship Id="rId3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post-venta" TargetMode="External"/>
  <Relationship Id="rId3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post-venta" TargetMode="External"/>
  <Relationship Id="rId3" Type="http://schemas.openxmlformats.org/officeDocument/2006/relationships/notesSlide" Target="../notesSlides/notesSlide4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rganizació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rvici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st-vent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rlos Cast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inturasespecializadas.lumbre.lat/object/organizacion-de-servicios-post-venta"/>
              </a:rPr>
              <a:t><![CDATA[Ver el OA en pinturasespecializada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post-venta"/>
              </a:rPr>
              <a:t><![CDATA[Organización de servicios post-v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r en tienda: Domina la gestión de garantías, devoluciones, asistencia técnica, programas de mantenimiento, seguimiento de satisfacción y reclamaciones para ofrecer un servicio post-venta profesional en Academia de Pinturas Especializad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9622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480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mina la gestión de garantías, devoluciones, asistencia técnica, programas de mantenimiento, seguimiento de satisfacción y reclamaciones para ofrecer un servicio post-venta profesional en Academia de Pinturas Especializada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post-venta"/>
              </a:rPr>
              <a:t><![CDATA[Organización de servicios post-v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Carlos Cast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8382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ost-venta · garantías · devoluciones · asistencia técnica · mantenimiento · satisfacción · reclamaciones · Academia de Pinturas Especializada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post-venta"/>
              </a:rPr>
              <a:t><![CDATA[Organización de servicios post-v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Garantías y devoluciones: marco legal y comercial · Paso 1 de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post-venta"/>
              </a:rPr>
              <a:t><![CDATA[Organización de servicios post-v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la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 venta de productos y servicios está respaldada por una garantía legal mínima de dos años que cubre defectos de fabricación y falta de conformidad. Además, muchas marcas y fabricantes ofrecen garantías comerciales que amplían esta cobertur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post-venta"/>
              </a:rPr>
              <a:t><![CDATA[Organización de servicios post-v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Academia de Pinturas Especializadas, la política de devoluciones permite al cliente devolver productos sin abrir en un plazo de 14 a 30 días. Es fundamental registrar cada reclamación con factura, fotografías y descripción del problema para agilizar la gestión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8670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objetivo es resolver en el menor tiempo posible, ya sea con reparación, sustitución o devolución del import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post-venta"/>
              </a:rPr>
              <a:t><![CDATA[Organización de servicios post-v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Garantías y devoluciones: marco legal y comercial · Paso 2 de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post-venta"/>
              </a:rPr>
              <a:t><![CDATA[Organización de servicios post-v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o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 venta de productos y servicios está respaldada por una garantía legal mínima de dos años que cubre defectos de fabricación y falta de conformidad. Además, muchas marcas y fabricantes ofrecen garantías comerciales que amplían esta cobertur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post-venta"/>
              </a:rPr>
              <a:t><![CDATA[Organización de servicios post-v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Academia de Pinturas Especializadas, la política de devoluciones permite al cliente devolver productos sin abrir en un plazo de 14 a 30 días. Es fundamental registrar cada reclamación con factura, fotografías y descripción del problema para agilizar la gestión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8670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objetivo es resolver en el menor tiempo posible, ya sea con reparación, sustitución o devolución del import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post-venta"/>
              </a:rPr>
              <a:t><![CDATA[Organización de servicios post-v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Asistencia técnica, mantenimiento y fidelización · Paso 1 de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post-venta"/>
              </a:rPr>
              <a:t><![CDATA[Organización de servicios post-v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la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asistencia técnica post-proyecto incluye visitas de revisión, soporte telefónico y resolución de incidencias sobre los trabajos realizados. Los programas de mantenimiento preventivo permiten alargar la vida útil de las superficies pintadas mediante revisiones periódicas, limpiezas y pequeños retoqu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post-venta"/>
              </a:rPr>
              <a:t><![CDATA[Organización de servicios post-v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seguimiento de satisfacción se realiza mediante encuestas post-servicio y contacto periódico para detectar necesidades adicionales. Una gestión eficaz de reclamaciones convierte una experiencia negativa en una oportunidad de fidelización: escuchar, disculparse, investigar y resolver con compensación adecuad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post-venta"/>
              </a:rPr>
              <a:t><![CDATA[Organización de servicios post-v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Asistencia técnica, mantenimiento y fidelización · Paso 2 de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post-venta"/>
              </a:rPr>
              <a:t><![CDATA[Organización de servicios post-v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o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asistencia técnica post-proyecto incluye visitas de revisión, soporte telefónico y resolución de incidencias sobre los trabajos realizados. Los programas de mantenimiento preventivo permiten alargar la vida útil de las superficies pintadas mediante revisiones periódicas, limpiezas y pequeños retoqu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post-venta"/>
              </a:rPr>
              <a:t><![CDATA[Organización de servicios post-v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seguimiento de satisfacción se realiza mediante encuestas post-servicio y contacto periódico para detectar necesidades adicionales. Una gestión eficaz de reclamaciones convierte una experiencia negativa en una oportunidad de fidelización: escuchar, disculparse, investigar y resolver con compensación adecuad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pic>
        <p:nvPicPr>
          <p:cNvPr id="3" name="" descr="Ciclo post-venta: desde la entrega del proyecto hasta la fidelización del cliente, pasando por garantía, seguimiento y mantenimiento.">
            <a:hlinkClick r:id="rId3" tooltip="Ciclo post-venta: desde la entrega del proyecto hasta la fidelización del cliente, pasando por garantía, seguimiento y mantenimiento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314575" y="1257300"/>
            <a:ext cx="4505325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iclo post-venta: desde la entrega del proyecto hasta la fidelización del cliente, pasando por garantía, seguimiento y mantenimient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organizacion-de-servicios-post-venta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pic>
        <p:nvPicPr>
          <p:cNvPr id="3" name="" descr="Tipos de garantías y coberturas: legal, comercial, política de devolución y garantía de servicio aplicado.">
            <a:hlinkClick r:id="rId3" tooltip="Tipos de garantías y coberturas: legal, comercial, política de devolución y garantía de servicio aplicado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314575" y="1257300"/>
            <a:ext cx="4505325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Tipos de garantías y coberturas: legal, comercial, política de devolución y garantía de servicio aplicad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organizacion-de-servicios-post-venta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pic>
        <p:nvPicPr>
          <p:cNvPr id="3" name="" descr="Proceso de reclamación: árbol de decisión según el tipo de incidencia y protocolo de actuación.">
            <a:hlinkClick r:id="rId3" tooltip="Proceso de reclamación: árbol de decisión según el tipo de incidencia y protocolo de actuación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314575" y="1257300"/>
            <a:ext cx="4505325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oceso de reclamación: árbol de decisión según el tipo de incidencia y protocolo de actuación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organizacion-de-servicios-post-venta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parativa de servicios post-venta y su gestión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post-venta"/>
              </a:rPr>
              <a:t><![CDATA[Organización de servicios post-v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4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48000"/>
        </p:xfrm>
        <a:graphic>
          <a:graphicData uri="http://schemas.openxmlformats.org/drawingml/2006/table">
            <a:tbl>
              <a:tblPr firstRow="1" bandRow="1"/>
              <a:tblGrid>
                <a:gridCol w="1562100"/>
                <a:gridCol w="1638300"/>
                <a:gridCol w="1638300"/>
                <a:gridCol w="1638300"/>
                <a:gridCol w="163830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ervici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ur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sponsabl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ocumento clav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étrica de éxi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Garantía leg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2 años mínim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abricante/vended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actura de comp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iempo de resolución < 7 dí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Garantía comerci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gún fabrica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abrica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ertificado de garantí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bertura efectiva 100%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volución produc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4-30 dí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ien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icket/factura origin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atisfacción del cli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parativa de servicios post-venta y su gestión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post-venta"/>
              </a:rPr>
              <a:t><![CDATA[Organización de servicios post-v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4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48000"/>
        </p:xfrm>
        <a:graphic>
          <a:graphicData uri="http://schemas.openxmlformats.org/drawingml/2006/table">
            <a:tbl>
              <a:tblPr firstRow="1" bandRow="1"/>
              <a:tblGrid>
                <a:gridCol w="1562100"/>
                <a:gridCol w="1638300"/>
                <a:gridCol w="1638300"/>
                <a:gridCol w="1638300"/>
                <a:gridCol w="163830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ervici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ur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sponsabl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ocumento clav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étrica de éxi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sistencia técnic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gún contra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quipo técnic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arte de interven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solución en primera visi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ntenimiento preventiv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nual/semestr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écnico asign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lan de mantenimie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ducción de incidencias 40%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guimiento satisfac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30-90 días post-servic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tención al cli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cuesta NPS/CSAT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Índice > 8/10]]>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parativa de servicios post-venta y su gestión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post-venta"/>
              </a:rPr>
              <a:t><![CDATA[Organización de servicios post-v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4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657350"/>
        </p:xfrm>
        <a:graphic>
          <a:graphicData uri="http://schemas.openxmlformats.org/drawingml/2006/table">
            <a:tbl>
              <a:tblPr firstRow="1" bandRow="1"/>
              <a:tblGrid>
                <a:gridCol w="1562100"/>
                <a:gridCol w="1638300"/>
                <a:gridCol w="1638300"/>
                <a:gridCol w="1638300"/>
                <a:gridCol w="163830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ervici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ur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sponsabl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ocumento clav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étrica de éxi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Gestión reclamacion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ariab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sponsable post-ven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icket de reclam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solución < 48 hor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post-venta"/>
              </a:rPr>
              <a:t><![CDATA[Organización de servicios post-v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ex-mcq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asificar · ex-sort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lacionar · ex-match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ex-tf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tective de errores · ex-error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post-venta"/>
              </a:rPr>
              <a:t><![CDATA[Organización de servicios post-v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es la duración mínima de la garantía legal para productos y servicios en Españ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6 meses desde la entrega del product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1 año desde la fecha de compr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76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2 años mínimo desde la entrega del producto o finalización del servici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5 años para todos los productos y servicios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post-venta"/>
              </a:rPr>
              <a:t><![CDATA[Organización de servicios post-v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acción según la fase del ciclo post-venta a la que pertenece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Garantí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Seguimient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05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Entreg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57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Fidelización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4010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sistencia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post-venta"/>
              </a:rPr>
              <a:t><![CDATA[Organización de servicios post-v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Entrega de factura y document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Registro de defecto de fabricació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Envío de encuesta de satisfac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Oferta de descuento por lealtad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Visita de revisión técnic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028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Resolución de reclamación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Contacto a los 30 días post-servici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7528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post-venta"/>
              </a:rPr>
              <a:t><![CDATA[Organización de servicios post-v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ciona cada tipo de servicio post-venta con su documento clave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003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Garantía legal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52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Asistencia técnic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05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Mantenimiento preventiv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Seguimiento satisfacción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100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Gestión reclamaciones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post-venta"/>
              </a:rPr>
              <a:t><![CDATA[Organización de servicios post-v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4954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Parte de intervenció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8478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Plan de mantenimient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002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ncuesta NPS/CSAT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5527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Ticket de reclamación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051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Factura de compra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post-venta"/>
              </a:rPr>
              <a:t><![CDATA[Organización de servicios post-v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reclamación bien gestionada puede convertir una experiencia negativa del cliente en una oportunidad de fidelización y mejora del servici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post-venta"/>
              </a:rPr>
              <a:t><![CDATA[Organización de servicios post-v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457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liente llama tres meses después de haber comprado pintura para exterior y aplicado en su fachada. La pintura se está descascarando en varias zonas. Describe paso a paso cómo gestionarías esta situación desde la recepción de la llamada hasta el cierre del caso, incluyendo qué documentos solicitarías, cómo evaluarías la garantía aplicable y qué solución propondrías al client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0767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post-venta"/>
              </a:rPr>
              <a:t><![CDATA[Organización de servicios post-v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ntifica las líneas que contienen errores en este protocolo de gestión de reclamaciones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1. Recibir la reclamación del cliente y registrarla en el sistema con todos los dato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2. Ignorar la reclamación durante 5 días laborables para que el cliente se calm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3. Investigar la causa raíz del problema analizando factura, producto y aplicación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post-venta"/>
              </a:rPr>
              <a:t><![CDATA[Organización de servicios post-v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4. Proponer una solución al cliente: reparación, sustitución o devolución según correspond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8954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5. No es necesario documentar la resolución porque el sistema ya tiene el registro inici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5717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) 6. Cerrar el caso confirmando la satisfacción del cliente y registrando la lección aprendida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post-venta"/>
              </a:rPr>
              <a:t><![CDATA[Organización de servicios post-v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umera al menos seis elementos clave que debe incluir un programa de mantenimiento preventivo ofrecido a clientes después de un trabajo de pintura, considerando periodicidad, acciones, documentación y seguimien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Juego de memor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post-venta"/>
              </a:rPr>
              <a:t><![CDATA[Organización de servicios post-v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4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09900"/>
        </p:xfrm>
        <a:graphic>
          <a:graphicData uri="http://schemas.openxmlformats.org/drawingml/2006/table">
            <a:tbl>
              <a:tblPr firstRow="1" bandRow="1"/>
              <a:tblGrid>
                <a:gridCol w="3200400"/>
                <a:gridCol w="49149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Garantía leg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solución < 7 dí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sistencia técnic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solución en primera visi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ntenimiento preventiv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ducción incidencias 40%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guimiento satisfac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Índice NPS > 8/10]]>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Gestión reclamacion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solución < 48 hor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volución produc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atisfacción del cli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Juego de memoria · Cómo practic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post-venta"/>
              </a:rPr>
              <a:t><![CDATA[Organización de servicios post-v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inturasespecializadas.lumbre.lat/object/organizacion-de-servicios-post-venta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post-venta"/>
              </a:rPr>
              <a:t><![CDATA[Organización de servicios post-v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Repasa los conceptos clave sobre organización de servicios post-venta en Academia de Pinturas Especializadas. · Tarjeta 1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cubre la garantía legal?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post-venta"/>
              </a:rPr>
              <a:t><![CDATA[Organización de servicios post-v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Repasa los conceptos clave sobre organización de servicios post-venta en Academia de Pinturas Especializadas. · Tarjeta 1 de 6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garantía legal cubre defectos de fabricación y falta de conformidad durante un mínimo de 2 años desde la entrega del producto o finalización del servicio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post-venta"/>
              </a:rPr>
              <a:t><![CDATA[Organización de servicios post-v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Repasa los conceptos clave sobre organización de servicios post-venta en Academia de Pinturas Especializadas. · Tarjeta 2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es el plazo de devolución estándar?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post-venta"/>
              </a:rPr>
              <a:t><![CDATA[Organización de servicios post-v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Repasa los conceptos clave sobre organización de servicios post-venta en Academia de Pinturas Especializadas. · Tarjeta 2 de 6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olítica de devoluciones permite devolver productos sin abrir en un plazo de 14 a 30 días desde la compra, presentando factura o ticket original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post-venta"/>
              </a:rPr>
              <a:t><![CDATA[Organización de servicios post-v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Repasa los conceptos clave sobre organización de servicios post-venta en Academia de Pinturas Especializadas. · Tarjeta 3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incluye la asistencia técnica post-proyecto?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post-venta"/>
              </a:rPr>
              <a:t><![CDATA[Organización de servicios post-v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Repasa los conceptos clave sobre organización de servicios post-venta en Academia de Pinturas Especializadas. · Tarjeta 3 de 6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luye visitas de revisión, soporte telefónico, resolución de incidencias sobre trabajos realizados y asesoramiento sobre el mantenimiento de las superficies tratadas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post-venta"/>
              </a:rPr>
              <a:t><![CDATA[Organización de servicios post-v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Repasa los conceptos clave sobre organización de servicios post-venta en Academia de Pinturas Especializadas. · Tarjeta 4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es un programa de mantenimiento preventivo?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post-venta"/>
              </a:rPr>
              <a:t><![CDATA[Organización de servicios post-v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Repasa los conceptos clave sobre organización de servicios post-venta en Academia de Pinturas Especializadas. · Tarjeta 4 de 6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 un plan de revisiones periódicas (anuales o semestrales) que incluye inspección, limpieza, pequeños retoques y documentación del estado de las superficies para alargar su vida útil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post-venta"/>
              </a:rPr>
              <a:t><![CDATA[Organización de servicios post-v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Repasa los conceptos clave sobre organización de servicios post-venta en Academia de Pinturas Especializadas. · Tarjeta 5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se mide la satisfacción del cliente post-servicio?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post-venta"/>
              </a:rPr>
              <a:t><![CDATA[Organización de servicios post-v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Repasa los conceptos clave sobre organización de servicios post-venta en Academia de Pinturas Especializadas. · Tarjeta 5 de 6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ante encuestas NPS (Net Promoter Score) o CSAT (Customer Satisfaction Score) enviadas entre 30-90 días después del servicio, junto con contacto telefónico de seguimiento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post-venta"/>
              </a:rPr>
              <a:t><![CDATA[Organización de servicios post-v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Repasa los conceptos clave sobre organización de servicios post-venta en Academia de Pinturas Especializadas. · Tarjeta 6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800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es son los pasos clave para gestionar una reclamación?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post-venta"/>
              </a:rPr>
              <a:t><![CDATA[Organización de servicios post-v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Repasa los conceptos clave sobre organización de servicios post-venta en Academia de Pinturas Especializadas. · Tarjeta 6 de 6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) Registrar la reclamación con datos completos, 2) Investigar causa raíz en <48h, 3) Proponer solución (reparación/sustitución/devolución), 4) Resolver y cerrar confirmando satisfacción, 5) Documentar lección aprendida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2026-10-31T03:22:32Z</dcterms:created>
  <dcterms:modified xsi:type="dcterms:W3CDTF">2026-10-31T03:22:32Z</dcterms:modified>
  <dc:title>Organización de servicios post-venta</dc:title>
  <dc:description>Presentación editable del OA «Organización de servicios post-venta». Enlace: https://pinturasespecializadas.lumbre.lat/object/organizacion-de-servicios-post-venta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