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mantenimiento-preventivo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servicios-de-mantenimiento-preventivo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lanificacion de intervenciones de manten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planificacion es la base del mantenimiento preventivo. Consiste en calendarizar las intervenciones segun la criticidad de cada elemento, las recomendaciones del fabricante y la experiencia acumulada. Se elabora un plan anual que incluye: inventario de equipos e instalaciones, frecuencia de revision (trimestral, semestral, anual), tareas especificas por elemento, recursos necesarios y presupuesto estimado. Un calendario visual con alertas automatizadas garantiza que ninguna intervencion se olvid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mantenimiento-preventivo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lanificacion de intervenciones de manten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planificacion es la base del mantenimiento preventivo. Consiste en calendarizar las intervenciones segun la criticidad de cada elemento, las recomendaciones del fabricante y la experiencia acumulada. Se elabora un plan anual que incluye: inventario de equipos e instalaciones, frecuencia de revision (trimestral, semestral, anual), tareas especificas por elemento, recursos necesarios y presupuesto estimado. Un calendario visual con alertas automatizadas garantiza que ninguna intervencion se olvid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mantenimiento-preventivo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Inspeccion y diagnostico del estado actu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inspeccion sistematica permite detectar problemas antes de que se conviertan en averias. Se utiliza una checklist estandarizada que cubre: inspeccion visual de superficies (grietas, humedades, descascarillado), comprobacion de juntas y sellados, revision de instalaciones (electrica, fontaneria, climatizacion), estado de carpinterias y elementos de seguridad. Cada hallazgo se registra con nivel de prioridad (bajo, medio, alto, critico) y se asigna una accion correctora con plazo de ejecuc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mantenimiento-preventivo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Inspeccion y diagnostico del estado actu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inspeccion sistematica permite detectar problemas antes de que se conviertan en averias. Se utiliza una checklist estandarizada que cubre: inspeccion visual de superficies (grietas, humedades, descascarillado), comprobacion de juntas y sellados, revision de instalaciones (electrica, fontaneria, climatizacion), estado de carpinterias y elementos de seguridad. Cada hallazgo se registra con nivel de prioridad (bajo, medio, alto, critico) y se asigna una accion correctora con plazo de ejecuc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mantenimiento-preventivo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Gestion de recursos: equipo, materiales y tiemp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a organizacion eficiente de recursos maximiza la productividad del equipo de mantenimiento. Los recursos clave incluyen: personal cualificado (pintores, electricistas, fontaneros), materiales y productos (stock minimo de pinturas, selladores, consumibles), herramientas y maquinaria (escaleras, andamios, equipos de medicion), y tiempo (jornadas planificadas por zona). Un sistema de gestion de inventario con alertas de stock minimo evita roturas que paralicen las interven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mantenimiento-preventivo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Gestion de recursos: equipo, materiales y tiemp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a organizacion eficiente de recursos maximiza la productividad del equipo de mantenimiento. Los recursos clave incluyen: personal cualificado (pintores, electricistas, fontaneros), materiales y productos (stock minimo de pinturas, selladores, consumibles), herramientas y maquinaria (escaleras, andamios, equipos de medicion), y tiempo (jornadas planificadas por zona). Un sistema de gestion de inventario con alertas de stock minimo evita roturas que paralicen las interven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mantenimiento-preventivo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egistro y documentacion de actuacion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Toda intervencion de mantenimiento debe quedar documentada: fecha, tecnico responsable, tareas realizadas, materiales empleados, tiempo invertido, incidencias detectadas y recomendaciones. Este registro permite: trazar el historial de cada equipo o instalacion, justificar las actuaciones ante el cliente, detectar patrones de averias recurrentes y mejorar la planificacion futura. Un sistema digital (app o software CMMS) facilita el registro en campo y la generacion de informes automatic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mantenimiento-preventivo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egistro y documentacion de actuacion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Toda intervencion de mantenimiento debe quedar documentada: fecha, tecnico responsable, tareas realizadas, materiales empleados, tiempo invertido, incidencias detectadas y recomendaciones. Este registro permite: trazar el historial de cada equipo o instalacion, justificar las actuaciones ante el cliente, detectar patrones de averias recurrentes y mejorar la planificacion futura. Un sistema digital (app o software CMMS) facilita el registro en campo y la generacion de informes automatic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mantenimiento-preventivo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municacion con el cliente y valor anad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mantenimiento preventivo es un servicio de relacion continua con el cliente. La comunicacion efectiva incluye: informe post-intervencion con fotos del antes/despues, alerta de incidencias detectadas con presupuesto de reparacion, recordatorio de la proxima revision programada, y consejo profesional de mantenimiento entre visitas. Este ciclo de comunicacion genera confianza, fideliza al cliente y convierte el mantenimiento en un ingreso recurrente y predecible para la empre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mantenimiento-preventivo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municacion con el cliente y valor anad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mantenimiento preventivo es un servicio de relacion continua con el cliente. La comunicacion efectiva incluye: informe post-intervencion con fotos del antes/despues, alerta de incidencias detectadas con presupuesto de reparacion, recordatorio de la proxima revision programada, y consejo profesional de mantenimiento entre visitas. Este ciclo de comunicacion genera confianza, fideliza al cliente y convierte el mantenimiento en un ingreso recurrente y predecible para la empre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mantenimiento-preventivo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1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1. Ciclo del mantenimiento preventivo: 6 fases desde la planificacion hasta el registro, con los beneficios cuantifica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1. Ciclo del mantenimiento preventivo: 6 fases desde la planificacion hasta el registro, con los beneficios cuantifica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mantenimiento-preventivo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2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2. Tipos de mantenimiento: preventivo, predictivo, correctivo y de emergencia, con comparativa de costes relativ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2. Tipos de mantenimiento: preventivo, predictivo, correctivo y de emergencia, con comparativa de costes relativ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mantenimiento-preventivo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3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3. Checklist de mantenimiento preventivo: 8 puntos de inspeccion estandarizados con frecuencia recomend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3. Checklist de mantenimiento preventivo: 8 puntos de inspeccion estandarizados con frecuencia recomend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mantenimiento-preventivo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mantenimiento-preventivo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mantenimiento-preventivo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mantenimiento-preventivo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mantenimiento-preventivo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mantenimiento-preventivo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» (2 de 2)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Reduce costes hasta un 80% respecto al correctivo y evita averias inesperad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mantenimiento preventivo reduce los costes significativamente: 1€ invertido en prevencion ahorra 5€ en reparacion correctiva y 15€ en emergencia. Ademas, evita paradas inesperadas y prolonga la vida util de equipos e instala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servicios-de-mantenimiento-preventivo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Planificar intervenciones → Fase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Inspeccionar estado actual → Fase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rogramar recursos → Fase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jecutar tareas → Fase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Verificar calidad → Fase 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iclo sigue un orden logico: primero se planifica, luego se inspecciona para diagnosticar, se programan los recursos necesarios, se ejecutan las tareas, se verifica la calidad del trabajo y finalmente se registra todo para trazab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servicios-de-mantenimiento-preventivo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Clasificar» (2 de 2)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reventivo → Planificado y periodic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dictivo → Segun monitorizacion del estado re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ctivo → Tras detectar la ave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emergencia → Fallo critico inesper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tipo responde a una estrategia diferente: el preventivo sigue un calendario fijo, el predictivo se basa en datos reales de desgaste, el correctivo repara lo que ya ha fallado y el de emergencia actua ante fallos criticos no planifica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servicios-de-mantenimiento-preventivo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plan completo de mantenimiento preventivo debe contemplar todos estos elementos: inventario (que mantener), frecuencia (cada cuanto), tareas (que hacer) y presupuesto (cuanto cuesta). Sin estos cuatro pilares, el plan seria incompleto e ineficaz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servicios-de-mantenimiento-preventivo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Imagina que gestionas el mantenimiento preventivo de un edificio de oficinas de 5 plantas. Describe como organizarias el plan anual: que areas priorizarias, con que frecuencia realizarias las inspecciones, que recursos necesitarias y como comunicarias los resultados al propieta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mantenimiento-preventivo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No hace falta documentar las intervenciones si el tecnico tiene experi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gla enseñada en el apartado «Para dominar este tema» de este obje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servicios-de-mantenimiento-preventivo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umera los 8 puntos esenciales que debe incluir una checklist de inspeccion de mantenimiento preventivo para un edificio comerci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mantenimiento-preventivo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Para dominar este tema · Juego de mem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mantenimiento-preventivo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Para dominar este tema · Juego de mem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mantenimiento-preventivo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e es un plan de mantenimient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ocumento que calendariza las intervenciones preventivas: inventario de equipos, frecuencia de revision, tareas especificas, recursos necesarios y presupuesto estimado para cada perio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mantenimiento-preventivo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e es un CMM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omputerized Maintenance Management System: software de gestion de mantenimiento que permite planificar, registrar y analizar todas las intervenciones, generando informes automaticos y alertas de revisiones pendi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mantenimiento-preventivo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al es la regla 1-5-15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Regla que compara costes: 1€ invertido en mantenimiento preventivo ahorra 5€ en reparacion correctiva y 15€ en intervencion de emergencia. Demuestra que prevenir es siempre mas economico que repar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mantenimiento-preventivo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e es una checklist de inspeccio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ista estandarizada de puntos de control que se verifican sistematicamente en cada visita de mantenimiento: superficies, humedades, juntas, instalaciones, carpinterias, etc. Garantiza que no se omite ningun punto crit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mantenimiento-preventivo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9177" r:id="rId1"/>
    <p:sldLayoutId id="2482439178" r:id="rId2"/>
    <p:sldLayoutId id="2482439179" r:id="rId3"/>
    <p:sldLayoutId id="248243918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ca34df449dfa66cc46122306f8aaac837a824079ea2fcc711.jpg"/>
  <Relationship Id="rId3" Type="http://schemas.openxmlformats.org/officeDocument/2006/relationships/hyperlink" Target="https://pinturasespecializadas.lumbre.lat/object/organizacion-de-servicios-de-mantenimiento-preventivo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12.jpg"/>
  <Relationship Id="rId3" Type="http://schemas.openxmlformats.org/officeDocument/2006/relationships/hyperlink" Target="https://pinturasespecializadas.lumbre.lat/object/organizacion-de-servicios-de-mantenimiento-preventivo" TargetMode="External"/>
  <Relationship Id="rId4" Type="http://schemas.openxmlformats.org/officeDocument/2006/relationships/hyperlink" Target="https://pinturasespecializadas.lumbre.lat/object/organizacion-de-servicios-de-mantenimiento-preventivo" TargetMode="External"/>
  <Relationship Id="rId5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23.jpg"/>
  <Relationship Id="rId3" Type="http://schemas.openxmlformats.org/officeDocument/2006/relationships/hyperlink" Target="https://pinturasespecializadas.lumbre.lat/object/organizacion-de-servicios-de-mantenimiento-preventivo" TargetMode="External"/>
  <Relationship Id="rId4" Type="http://schemas.openxmlformats.org/officeDocument/2006/relationships/hyperlink" Target="https://pinturasespecializadas.lumbre.lat/object/organizacion-de-servicios-de-mantenimiento-preventivo" TargetMode="External"/>
  <Relationship Id="rId5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34.jpg"/>
  <Relationship Id="rId3" Type="http://schemas.openxmlformats.org/officeDocument/2006/relationships/hyperlink" Target="https://pinturasespecializadas.lumbre.lat/object/organizacion-de-servicios-de-mantenimiento-preventivo" TargetMode="External"/>
  <Relationship Id="rId4" Type="http://schemas.openxmlformats.org/officeDocument/2006/relationships/hyperlink" Target="https://pinturasespecializadas.lumbre.lat/object/organizacion-de-servicios-de-mantenimiento-preventivo" TargetMode="External"/>
  <Relationship Id="rId5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hyperlink" Target="https://pinturasespecializadas.lumbre.lat/object/organizacion-de-servicios-de-mantenimiento-preventivo" TargetMode="External"/>
  <Relationship Id="rId4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mantenimiento-preventivo" TargetMode="External"/>
  <Relationship Id="rId3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rganizaci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vici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ntenimient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ventiv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organizacion-de-servicios-de-mantenimiento-preventivo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en tienda: Aprende a planificar, organizar y ejecutar servicios de mantenimiento preventivo: planificacion de intervenciones, inspecciones periodicas, gestion de recursos, registro de actuaciones y comunicacion con el cliente para maximizar la vida util de instalaciones y equipo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e a planificar, organizar y ejecutar servicios de mantenimiento preventivo: planificacion de intervenciones, inspecciones periodicas, gestion de recursos, registro de actuaciones y comunicacion con el cliente para maximizar la vida util de instalaciones y equip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286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67665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antenimiento preventivo · planificacion · inspeccion · recursos · documentacion · servicio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lanificacion de intervenciones de mantenimiento · Paso 1 de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lanificacion es la base del mantenimiento preventivo. Consiste en calendarizar las intervenciones segun la criticidad de cada elemento, las recomendaciones del fabricante y la experiencia acumulada. Se elabora un plan anual que incluye: inventario de equipos e instalaciones, frecuencia de revision (trimestral, semestral, anual), tareas especificas por elemento, recursos necesarios y presupuesto estimado. Un calendario visual con alertas automatizadas garantiza que ninguna intervencion se olvid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lanificacion de intervenciones de mantenimiento · Paso 2 de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lanificacion es la base del mantenimiento preventivo. Consiste en calendarizar las intervenciones segun la criticidad de cada elemento, las recomendaciones del fabricante y la experiencia acumulada. Se elabora un plan anual que incluye: inventario de equipos e instalaciones, frecuencia de revision (trimestral, semestral, anual), tareas especificas por elemento, recursos necesarios y presupuesto estimado. Un calendario visual con alertas automatizadas garantiza que ninguna intervencion se olvid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Inspeccion y diagnostico del estado actual · Paso 1 de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nspeccion sistematica permite detectar problemas antes de que se conviertan en averias. Se utiliza una checklist estandarizada que cubre: inspeccion visual de superficies (grietas, humedades, descascarillado), comprobacion de juntas y sellados, revision de instalaciones (electrica, fontaneria, climatizacion), estado de carpinterias y elementos de seguridad. Cada hallazgo se registra con nivel de prioridad (bajo, medio, alto, critico) y se asigna una accion correctora con plazo de ejecuc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Inspeccion y diagnostico del estado actual · Paso 2 de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nspeccion sistematica permite detectar problemas antes de que se conviertan en averias. Se utiliza una checklist estandarizada que cubre: inspeccion visual de superficies (grietas, humedades, descascarillado), comprobacion de juntas y sellados, revision de instalaciones (electrica, fontaneria, climatizacion), estado de carpinterias y elementos de seguridad. Cada hallazgo se registra con nivel de prioridad (bajo, medio, alto, critico) y se asigna una accion correctora con plazo de ejecuc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Gestion de recursos: equipo, materiales y tiempos · Paso 1 de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organizacion eficiente de recursos maximiza la productividad del equipo de mantenimiento. Los recursos clave incluyen: personal cualificado (pintores, electricistas, fontaneros), materiales y productos (stock minimo de pinturas, selladores, consumibles), herramientas y maquinaria (escaleras, andamios, equipos de medicion), y tiempo (jornadas planificadas por zona). Un sistema de gestion de inventario con alertas de stock minimo evita roturas que paralicen las intervencion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Gestion de recursos: equipo, materiales y tiempos · Paso 2 de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organizacion eficiente de recursos maximiza la productividad del equipo de mantenimiento. Los recursos clave incluyen: personal cualificado (pintores, electricistas, fontaneros), materiales y productos (stock minimo de pinturas, selladores, consumibles), herramientas y maquinaria (escaleras, andamios, equipos de medicion), y tiempo (jornadas planificadas por zona). Un sistema de gestion de inventario con alertas de stock minimo evita roturas que paralicen las intervencion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gistro y documentacion de actuaciones · Paso 1 de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 intervencion de mantenimiento debe quedar documentada: fecha, tecnico responsable, tareas realizadas, materiales empleados, tiempo invertido, incidencias detectadas y recomendaciones. Este registro permite: trazar el historial de cada equipo o instalacion, justificar las actuaciones ante el cliente, detectar patrones de averias recurrentes y mejorar la planificacion futura. Un sistema digital (app o software CMMS) facilita el registro en campo y la generacion de informes automatico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gistro y documentacion de actuaciones · Paso 2 de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 intervencion de mantenimiento debe quedar documentada: fecha, tecnico responsable, tareas realizadas, materiales empleados, tiempo invertido, incidencias detectadas y recomendaciones. Este registro permite: trazar el historial de cada equipo o instalacion, justificar las actuaciones ante el cliente, detectar patrones de averias recurrentes y mejorar la planificacion futura. Un sistema digital (app o software CMMS) facilita el registro en campo y la generacion de informes automatico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Comunicacion con el cliente y valor anadido · Paso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antenimiento preventivo es un servicio de relacion continua con el cliente. La comunicacion efectiva incluye: informe post-intervencion con fotos del antes/despues, alerta de incidencias detectadas con presupuesto de reparacion, recordatorio de la proxima revision programada, y consejo profesional de mantenimiento entre visitas. Este ciclo de comunicacion genera confianza, fideliza al cliente y convierte el mantenimiento en un ingreso recurrente y predecible para la empres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Comunicacion con el cliente y valor anadido · Paso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antenimiento preventivo es un servicio de relacion continua con el cliente. La comunicacion efectiva incluye: informe post-intervencion con fotos del antes/despues, alerta de incidencias detectadas con presupuesto de reparacion, recordatorio de la proxima revision programada, y consejo profesional de mantenimiento entre visitas. Este ciclo de comunicacion genera confianza, fideliza al cliente y convierte el mantenimiento en un ingreso recurrente y predecible para la empres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Figura 1. Ciclo del mantenimiento preventivo: 6 fases desde la planificacion hasta el registro, con los beneficios cuantificados.">
            <a:hlinkClick r:id="rId3" tooltip="Figura 1. Ciclo del mantenimiento preventivo: 6 fases desde la planificacion hasta el registro, con los beneficios cuantificados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1. Ciclo del mantenimiento preventivo: 6 fases desde la planificacion hasta el registro, con los beneficios cuantificado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organizacion-de-servicios-de-mantenimiento-preventivo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Figura 2. Tipos de mantenimiento: preventivo, predictivo, correctivo y de emergencia, con comparativa de costes relativos.">
            <a:hlinkClick r:id="rId3" tooltip="Figura 2. Tipos de mantenimiento: preventivo, predictivo, correctivo y de emergencia, con comparativa de costes relativos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2. Tipos de mantenimiento: preventivo, predictivo, correctivo y de emergencia, con comparativa de costes relativo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organizacion-de-servicios-de-mantenimiento-preventivo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Figura 3. Checklist de mantenimiento preventivo: 8 puntos de inspeccion estandarizados con frecuencia recomendada.">
            <a:hlinkClick r:id="rId3" tooltip="Figura 3. Checklist de mantenimiento preventivo: 8 puntos de inspeccion estandarizados con frecuencia recomendad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3. Checklist de mantenimiento preventivo: 8 puntos de inspeccion estandarizados con frecuencia recomendad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organizacion-de-servicios-de-mantenimiento-preventivo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 anual de mantenimiento preventivo para edificios comerciales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5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457450"/>
        </p:xfrm>
        <a:graphic>
          <a:graphicData uri="http://schemas.openxmlformats.org/drawingml/2006/table">
            <a:tbl>
              <a:tblPr firstRow="1" bandRow="1"/>
              <a:tblGrid>
                <a:gridCol w="1200150"/>
                <a:gridCol w="1724025"/>
                <a:gridCol w="1724025"/>
                <a:gridCol w="1724025"/>
                <a:gridCol w="17430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rimestr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reas de intervencio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areas principal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curso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supuesto estim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7621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1 (Ene-Mar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achadas y cubier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speccion de humedades, limpieza canalones, revision sell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 tecnicos + materi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.500-2.500€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5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90750"/>
        </p:xfrm>
        <a:graphic>
          <a:graphicData uri="http://schemas.openxmlformats.org/drawingml/2006/table">
            <a:tbl>
              <a:tblPr firstRow="1" bandRow="1"/>
              <a:tblGrid>
                <a:gridCol w="1200150"/>
                <a:gridCol w="1724025"/>
                <a:gridCol w="1724025"/>
                <a:gridCol w="1724025"/>
                <a:gridCol w="17430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rimestr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reas de intervencio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areas principal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curso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supuesto estim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2 (Abr-Jun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stalaciones interio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vision electrica, fontaneria, climatizacion pre-vera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 tecnicos especializ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.000-3.500€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5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90750"/>
        </p:xfrm>
        <a:graphic>
          <a:graphicData uri="http://schemas.openxmlformats.org/drawingml/2006/table">
            <a:tbl>
              <a:tblPr firstRow="1" bandRow="1"/>
              <a:tblGrid>
                <a:gridCol w="1200150"/>
                <a:gridCol w="1724025"/>
                <a:gridCol w="1724025"/>
                <a:gridCol w="1724025"/>
                <a:gridCol w="17430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rimestr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reas de intervencio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areas principal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curso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supuesto estim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3 (Jul-Sep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ntura y acab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toque de pintura, tratamiento de humedades, barniz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 pintores + materi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.800-3.000€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5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90750"/>
        </p:xfrm>
        <a:graphic>
          <a:graphicData uri="http://schemas.openxmlformats.org/drawingml/2006/table">
            <a:tbl>
              <a:tblPr firstRow="1" bandRow="1"/>
              <a:tblGrid>
                <a:gridCol w="1200150"/>
                <a:gridCol w="1724025"/>
                <a:gridCol w="1724025"/>
                <a:gridCol w="1724025"/>
                <a:gridCol w="17430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rimestr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reas de intervencio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areas principal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curso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supuesto estim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4 (Oct-Dic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tegral y preparacion invier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vision general, impermeabilizacion, aisla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quipo comple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.500-4.000€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ex-o53-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ex-o53-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ex-o53-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ex-o53-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ctividad · ex-o53-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ex-o53-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ctividad · ex-o53-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al es la principal ventaja del mantenimiento preventivo frente al correctiv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 mas caro pero mas rapi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duce costes hasta un 80% respecto al correctivo y evita averias inesperada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olo es necesario en industrias grande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 requiere planificacion ni documentacion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s fases del ciclo de mantenimiento preventivo en su secuencia 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ase 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ase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ase 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57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ase 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010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ase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lanificar intervencion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Inspeccionar estado actua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rogramar recurs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jecutar tarea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Verificar calidad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289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tipo de mantenimiento con su caracteristica principal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reventiv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redictiv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orrectiv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De emergenci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42862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egun monitorizacion del estado real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Tras detectar la aver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Fallo critico inespera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lanificado y periodico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lan de mantenimiento preventivo debe incluir inventario de equipos, frecuencia de revision, tareas especificas y presupuesto estim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ina que gestionas el mantenimiento preventivo de un edificio de oficinas de 5 plantas. Describe como organizarias el plan anual: que areas priorizarias, con que frecuencia realizarias las inspecciones, que recursos necesitarias y como comunicarias los resultados al propietar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 los errores en las siguientes afirmaciones sobre mantenimiento preventiv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mantenimiento preventivo solo es necesario cuando algo se ha ro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o hace falta documentar las intervenciones si el tecnico tiene experienc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mantenimiento preventivo es siempre mas caro que el correctivo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inspeccion visual no es util para detectar problemas futur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811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Los recursos no necesitan planificarse si el equipo es pequeno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umera los 8 puntos esenciales que debe incluir una checklist de inspeccion de mantenimiento preventivo para un edificio comerci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Juego de memor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5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5265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venti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te base (1x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dicti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te moderado (1.5x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rrecti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te alto (5x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merg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te extremo (15x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Juego de memori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organizacion-de-servicios-de-mantenimiento-preventivo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l mantenimiento preventivo: · Tarjeta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e es un plan de mantenimiento?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l mantenimiento preventivo: · Tarjeta 1 de 4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 que calendariza las intervenciones preventivas: inventario de equipos, frecuencia de revision, tareas especificas, recursos necesarios y presupuesto estimado para cada periodo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l mantenimiento preventivo: · Tarjeta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e es un CMMS?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l mantenimiento preventivo: · Tarjeta 2 de 4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terized Maintenance Management System: software de gestion de mantenimiento que permite planificar, registrar y analizar todas las intervenciones, generando informes automaticos y alertas de revisiones pendiente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l mantenimiento preventivo: · Tarjeta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al es la regla 1-5-15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l mantenimiento preventivo: · Tarjeta 3 de 4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 que compara costes: 1€ invertido en mantenimiento preventivo ahorra 5€ en reparacion correctiva y 15€ en intervencion de emergencia. Demuestra que prevenir es siempre mas economico que reparar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l mantenimiento preventivo: · Tarjeta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e es una checklist de inspeccion?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mantenimiento-preventivo"/>
              </a:rPr>
              <a:t><![CDATA[Organizacion de servicios de mantenimiento preven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l mantenimiento preventivo: · Tarjeta 4 de 4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 estandarizada de puntos de control que se verifican sistematicamente en cada visita de mantenimiento: superficies, humedades, juntas, instalaciones, carpinterias, etc. Garantiza que no se omite ningun punto critic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2026-10-31T05:01:44Z</dcterms:created>
  <dcterms:modified xsi:type="dcterms:W3CDTF">2026-10-31T05:01:44Z</dcterms:modified>
  <dc:title>Organizacion de servicios de mantenimiento preventivo</dc:title>
  <dc:description>Presentación editable del OA «Organizacion de servicios de mantenimiento preventivo». Enlace: https://pinturasespecializadas.lumbre.lat/object/organizacion-de-servicios-de-mantenimiento-preventivo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