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Carlos Ca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logistica-y-distribucion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organizacion-de-servicios-de-logistica-y-distribucion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 cadena de distribución de pintur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cadena de distribución conecta al proveedor (fabricante de pinturas) con el cliente final a través de 5 eslabones: proveedor (fábrica/almacén central), almacén propio (recepción y gestión de stock), preparación de pedidos (picking y packing), transporte (rutas optimizadas con trazabilidad) y entrega final (con confirmación del cliente). Cada eslabón tiene un coste: almacenamiento (25%), picking/packing (20%), transporte (35%), última milla (15%) y gestión/IT (5%). Optimizar cada eslabón reduce el coste logístico total, que idealmente no debe superar el 12% del valor del ped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logistica-y-distribucion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3 de 3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 cadena de distribución de pintur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cadena de distribución conecta al proveedor (fabricante de pinturas) con el cliente final a través de 5 eslabones: proveedor (fábrica/almacén central), almacén propio (recepción y gestión de stock), preparación de pedidos (picking y packing), transporte (rutas optimizadas con trazabilidad) y entrega final (con confirmación del cliente). Cada eslabón tiene un coste: almacenamiento (25%), picking/packing (20%), transporte (35%), última milla (15%) y gestión/IT (5%). Optimizar cada eslabón reduce el coste logístico total, que idealmente no debe superar el 12% del valor del ped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logistica-y-distribucion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3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3 de 3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eparación de pedidos: picking y packing efici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picking es el proceso de recoger las referencias solicitadas en el almacén. Para pinturas, presenta retos específicos: productos pesados (cubos de 10-25L), frágiles (envases de cristal de barnices), peligrosos (disolventes inflamables) y con caducidad (algunos productos tienen fecha de consumo preferente). Un sistema de picking por voz o con PDA reduce errores al 0,1% y acelera el proceso un 40%. El packing debe proteger los productos durante el transporte: separadores entre cubos, film estirable para pallets y etiquetado claro con contenido, destino y fragil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logistica-y-distribucion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eparación de pedidos: picking y packing efici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picking es el proceso de recoger las referencias solicitadas en el almacén. Para pinturas, presenta retos específicos: productos pesados (cubos de 10-25L), frágiles (envases de cristal de barnices), peligrosos (disolventes inflamables) y con caducidad (algunos productos tienen fecha de consumo preferente). Un sistema de picking por voz o con PDA reduce errores al 0,1% y acelera el proceso un 40%. El packing debe proteger los productos durante el transporte: separadores entre cubos, film estirable para pallets y etiquetado claro con contenido, destino y fragil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logistica-y-distribucion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Optimización de rutas de repar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optimización de rutas es clave para reducir costes de transporte (el eslabón más caro, 35% del total). Existen tres tipos de rutas: radial (desde almacén a cada cliente directamente, simple pero ineficiente), circular (recorrido que visita varios clientes y vuelve al origen, más eficiente) y por zonas (territorios asignados a cada repartidor, ideal para flotas grandes). Un software de rutas optimizadas (como Route4Me, OptimoRoute o Google Routes API) reduce los kilómetros un 20-30% y el combustible un 15-25%. Los criterios de optimización incluyen: minimizar kilómetros, maximizar entregas por ruta, respetar ventanas horarias del cliente y reducir la huella de carbo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logistica-y-distribucion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 · Optimización de rutas de reparto · Paso 1 de 2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Optimización de rutas de repar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optimización de rutas es clave para reducir costes de transporte (el eslabón más caro, 35% del total). Existen tres tipos de rutas: radial (desde almacén a cada cliente directamente, simple pero ineficiente), circular (recorrido que visita varios clientes y vuelve al origen, más eficiente) y por zonas (territorios asignados a cada repartidor, ideal para flotas grandes). Un software de rutas optimizadas (como Route4Me, OptimoRoute o Google Routes API) reduce los kilómetros un 20-30% y el combustible un 15-25%. Los criterios de optimización incluyen: minimizar kilómetros, maximizar entregas por ruta, respetar ventanas horarias del cliente y reducir la huella de carbo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logistica-y-distribucion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 · Optimización de rutas de reparto · Paso 2 de 2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 última milla: el eslabón más crític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última milla (entrega desde el centro de distribución al cliente final) representa hasta el 40% del coste total de transporte y es donde se producen más incidencias. Estrategias para optimizarla: ventanas horarias ajustadas (franjas de 2 horas en vez de todo el día), puntos de recogida alternativos (lockers, tiendas colaboradoras), comunicación en tiempo real con el cliente (SMS con ETA del repartidor), y agrupación de entregas por zonas geográficas. Para una pinturería con servicio a domicilio, la entrega en 24-48h es el estándar esperado, con un coste de 5-8 EUR por envío para pedidos superiores a 50 EU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logistica-y-distribucion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 · La última milla: el eslabón más crítico · Paso 1 de 2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 última milla: el eslabón más crític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última milla (entrega desde el centro de distribución al cliente final) representa hasta el 40% del coste total de transporte y es donde se producen más incidencias. Estrategias para optimizarla: ventanas horarias ajustadas (franjas de 2 horas en vez de todo el día), puntos de recogida alternativos (lockers, tiendas colaboradoras), comunicación en tiempo real con el cliente (SMS con ETA del repartidor), y agrupación de entregas por zonas geográficas. Para una pinturería con servicio a domicilio, la entrega en 24-48h es el estándar esperado, con un coste de 5-8 EUR por envío para pedidos superiores a 50 EU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logistica-y-distribucion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 · La última milla: el eslabón más crítico · Paso 2 de 2» (2 de 2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Servicio postventa y logística inver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logística no termina con la entrega: el servicio postventa es clave para fidelizar. Incluye: confirmación de entrega con firma digital, llamada de satisfacción a las 48 horas, gestión de incidencias (producto dañado, pedido incorrecto, entrega fuera de plazo) con resolución en menos de 24 horas, y logística inversa (devoluciones y recogida de productos). Una buena gestión postventa incrementa la tasa de recompra un 60% y genera recomendaciones gratuitas. El NPS (Net Promoter Score) objetivo es >70, y la tasa de devoluciones debe mantenerse por debajo del 2%.]]>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logistica-y-distribucion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 · Servicio postventa y logística inversa · Paso 1 de 2» (2 de 2)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Servicio postventa y logística inver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logística no termina con la entrega: el servicio postventa es clave para fidelizar. Incluye: confirmación de entrega con firma digital, llamada de satisfacción a las 48 horas, gestión de incidencias (producto dañado, pedido incorrecto, entrega fuera de plazo) con resolución en menos de 24 horas, y logística inversa (devoluciones y recogida de productos). Una buena gestión postventa incrementa la tasa de recompra un 60% y genera recomendaciones gratuitas. El NPS (Net Promoter Score) objetivo es >70, y la tasa de devoluciones debe mantenerse por debajo del 2%.]]>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logistica-y-distribucion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 · Servicio postventa y logística inversa · Paso 2 de 2» (2 de 2)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ure-1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Figura 1. Cadena de distribución logística: 5 eslabones desde proveedor hasta cliente final, con la distribución de costes de cada etap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Figura 1. Cadena de distribución logística: 5 eslabones desde proveedor hasta cliente final, con la distribución de costes de cada etap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logistica-y-distribucion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ure-2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Figura 2. Tipos de rutas de distribución: radial, circular y por zonas, con criterios de optimización y ahorro potenci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Figura 2. Tipos de rutas de distribución: radial, circular y por zonas, con criterios de optimización y ahorro potenci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logistica-y-distribucion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ure-3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Figura 3. Servicio postventa logístico: fases desde entrega hasta devolución, con métricas de satisfacción y acciones clav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Figura 3. Servicio postventa logístico: fases desde entrega hasta devolución, con métricas de satisfacción y acciones clav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logistica-y-distribucion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Comparativa de modelos de distribución para pinturerí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logistica-y-distribucion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Comparativa de modelos de distribución para pinturerí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logistica-y-distribucion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Revis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logistica-y-distribucion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visión» (2 de 2)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Transporte (35%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transporte representa el 35% del coste logístico total, siendo el eslabón más caro. Por eso la optimización de rutas es la principal palanca de reducción de costes en logíst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organizacion-de-servicios-de-logistica-y-distribucion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Proveedor (fabricante de pinturas) → Eslabón 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Almacén propio (recepción y stock) → Eslabón 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Preparación de pedidos (picking/packing) → Eslabón 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Transporte (rutas optimizadas) → Eslabón 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ntrega final al cliente → Eslabón 5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cadena va desde el fabricante hasta el cliente: proveedor → almacén → preparación → transporte → entrega. Cada eslabón alimenta al sigu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organizacion-de-servicios-de-logistica-y-distribucion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Clasificar» (2 de 2)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Ruta radial → Desde almacén a cada cliente directam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a circular → Recorrido optimizado que vuelve al orige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a por zonas → Territorios asignados a cada repartid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a milla → Entrega final al cliente, 40% del cos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tipo de ruta tiene su lógica: la radial es directa pero ineficiente, la circular optimiza el recorrido, la por zonas asigna territorios fijos y la última milla es la más cara y crít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organizacion-de-servicios-de-logistica-y-distribucion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Relacionar» (2 de 2)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orrecto. Los algoritmos de optimización de rutas (como los usados por Route4Me o Google Routes API) encuentran el recorrido más eficiente visitando todos los puntos, reduciendo kilómetros un 20-30% y combustible un 15-25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organizacion-de-servicios-de-logistica-y-distribucion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Imagina que gestionas la logística de una pinturería con 3 tiendas en una ciudad y servicio de entrega a domicilio. Describe cómo organizarías la cadena de distribución: desde dónde prepararías los pedidos, qué modelo de transporte usarías, cómo optimizarías las rutas y qué servicio postventa ofrecerías para fidelizar clien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logistica-y-distribucion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l picking por voz aumenta los errores de preparación de pedi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egla enseñada en el apartado «Para dominar este tema» de este obje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organizacion-de-servicios-de-logistica-y-distribucion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numera los 5 KPIs esenciales de gestión logística y explica qué mide cada uno y cuál es su valor objetiv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logistica-y-distribucion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Para dominar este tema · Juego de memor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logistica-y-distribucion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Para dominar este tema · Juego de memor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logistica-y-distribucion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el picking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roceso de recogida de referencias en el almacén para preparar un pedido. Puede ser por voz, con PDA o con sistema pick-to-light. Un buen picking reduce errores al 0,1% y acelera el proceso un 4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logistica-y-distribucion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la última mill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La entrega final desde el centro de distribución al cliente. Representa hasta el 40% del coste de transporte y es donde se producen más incidencias. Se optimiza con ventanas horarias, comunicación en tiempo real y agrupación por zon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logistica-y-distribucion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el NP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Net Promoter Score: mide la satisfacción del cliente preguntando '¿Recomendarías este servicio?'. Escala 0-10. Objetivo: >70. Un NPS alto indica clientes fieles que generan recomendaciones gratuitas.]]>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logistica-y-distribucion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la logística invers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roceso de gestión de devoluciones y recogida de productos del cliente. Incluye retirada de productos defectuosos, reciclaje de envases vacíos y recogida de sobrantes. Una buena logística inversa es clave para la satisfacción y la sostenibil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-servicios-de-logistica-y-distribucion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5587" r:id="rId1"/>
    <p:sldLayoutId id="2482435588" r:id="rId2"/>
    <p:sldLayoutId id="2482435589" r:id="rId3"/>
    <p:sldLayoutId id="248243559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31aea0d4f67ffcbcf20693c35b03ace6ea041174f40458d31.jpg"/>
  <Relationship Id="rId3" Type="http://schemas.openxmlformats.org/officeDocument/2006/relationships/hyperlink" Target="https://pinturasespecializadas.lumbre.lat/object/organizacion-de-servicios-de-logistica-y-distribucion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logistica-y-distribucion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logistica-y-distribucion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logistica-y-distribucion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logistica-y-distribucion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logistica-y-distribucion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logistica-y-distribucion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logistica-y-distribucion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logistica-y-distribucion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logistica-y-distribucion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logistica-y-distribucion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logistica-y-distribucion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logistica-y-distribucion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logistica-y-distribucion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logistica-y-distribucion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logistica-y-distribucion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logistica-y-distribucion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logistica-y-distribucion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logistica-y-distribucion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logistica-y-distribucion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logistica-y-distribucion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logistica-y-distribucion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logistica-y-distribucion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logistica-y-distribucion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logistica-y-distribucion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ure-12.jpg"/>
  <Relationship Id="rId3" Type="http://schemas.openxmlformats.org/officeDocument/2006/relationships/hyperlink" Target="https://pinturasespecializadas.lumbre.lat/object/organizacion-de-servicios-de-logistica-y-distribucion" TargetMode="External"/>
  <Relationship Id="rId4" Type="http://schemas.openxmlformats.org/officeDocument/2006/relationships/hyperlink" Target="https://pinturasespecializadas.lumbre.lat/object/organizacion-de-servicios-de-logistica-y-distribucion" TargetMode="External"/>
  <Relationship Id="rId5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ure-23.jpg"/>
  <Relationship Id="rId3" Type="http://schemas.openxmlformats.org/officeDocument/2006/relationships/hyperlink" Target="https://pinturasespecializadas.lumbre.lat/object/organizacion-de-servicios-de-logistica-y-distribucion" TargetMode="External"/>
  <Relationship Id="rId4" Type="http://schemas.openxmlformats.org/officeDocument/2006/relationships/hyperlink" Target="https://pinturasespecializadas.lumbre.lat/object/organizacion-de-servicios-de-logistica-y-distribucion" TargetMode="External"/>
  <Relationship Id="rId5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ure-34.jpg"/>
  <Relationship Id="rId3" Type="http://schemas.openxmlformats.org/officeDocument/2006/relationships/hyperlink" Target="https://pinturasespecializadas.lumbre.lat/object/organizacion-de-servicios-de-logistica-y-distribucion" TargetMode="External"/>
  <Relationship Id="rId4" Type="http://schemas.openxmlformats.org/officeDocument/2006/relationships/hyperlink" Target="https://pinturasespecializadas.lumbre.lat/object/organizacion-de-servicios-de-logistica-y-distribucion" TargetMode="External"/>
  <Relationship Id="rId5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logistica-y-distribucion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logistica-y-distribucion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logistica-y-distribucion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logistica-y-distribucion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logistica-y-distribucion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logistica-y-distribucion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logistica-y-distribucion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logistica-y-distribucion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logistica-y-distribucion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logistica-y-distribucion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logistica-y-distribucion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logistica-y-distribucion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logistica-y-distribucion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logistica-y-distribucion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logistica-y-distribucion" TargetMode="External"/>
  <Relationship Id="rId3" Type="http://schemas.openxmlformats.org/officeDocument/2006/relationships/hyperlink" Target="https://pinturasespecializadas.lumbre.lat/object/organizacion-de-servicios-de-logistica-y-distribucion" TargetMode="External"/>
  <Relationship Id="rId4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logistica-y-distribucion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logistica-y-distribucion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logistica-y-distribucion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logistica-y-distribucion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logistica-y-distribucion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logistica-y-distribucion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logistica-y-distribucion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-servicios-de-logistica-y-distribucion" TargetMode="External"/>
  <Relationship Id="rId3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rganiza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rvici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gístic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stribución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rlos Cast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organizacion-de-servicios-de-logistica-y-distribucion"/>
              </a:rPr>
              <a:t><![CDATA[Ver el OA en pinturasespecializada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logistica-y-distribucion"/>
              </a:rPr>
              <a:t><![CDATA[Organización de servicios de logística y distrib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r en tienda: Aprende a organizar servicios de logística y distribución de pinturas: cadena de distribución, preparación de pedidos (picking/packing), optimización de rutas de reparto, gestión de la última milla, trazabilidad de envíos, servicio postventa y logística inversa. KPIs clave para maximizar la satisfacción del cliente minimizando cost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logistica-y-distribucion"/>
              </a:rPr>
              <a:t><![CDATA[Organización de servicios de logística y distrib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ende a organizar servicios de logística y distribución de pinturas: cadena de distribución, preparación de pedidos (picking/packing), optimización de rutas de reparto, gestión de la última milla, trazabilidad de envíos, servicio postventa y logística inversa. KPIs clave para maximizar la satisfacción del cliente minimizando cost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6195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Carlos Cast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100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logística · distribución · rutas · picking · entrega · postventa · última milla · transporte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logistica-y-distribucion"/>
              </a:rPr>
              <a:t><![CDATA[Organización de servicios de logística y distrib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La cadena de distribución de pinturas · Paso 1 de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logistica-y-distribucion"/>
              </a:rPr>
              <a:t><![CDATA[Organización de servicios de logística y distrib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adena de distribución conecta al proveedor (fabricante de pinturas) con el cliente final a través de 5 eslabones: proveedor (fábrica/almacén central), almacén propio (recepción y gestión de stock), preparación de pedidos (picking y packing), transporte (rutas optimizadas con trazabilidad) y entrega final (co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2861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rmación del cliente)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logistica-y-distribucion"/>
              </a:rPr>
              <a:t><![CDATA[Organización de servicios de logística y distrib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eslabón tiene un coste: almacenamiento (25%), picking/packing (20%), transporte (35%), última milla (15%) y gestión/IT (5%). Optimizar cada eslabón reduce el coste logístico total, que idealmente no debe superar el 12% del valor del pedid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logistica-y-distribucion"/>
              </a:rPr>
              <a:t><![CDATA[Organización de servicios de logística y distrib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La cadena de distribución de pinturas · Paso 2 de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logistica-y-distribucion"/>
              </a:rPr>
              <a:t><![CDATA[Organización de servicios de logística y distrib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o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adena de distribución conecta al proveedor (fabricante de pinturas) con el cliente final a través de 5 eslabones: proveedor (fábrica/almacén central), almacén propio (recepción y gestión de stock), preparación de pedidos (picking y packing), transporte (rutas optimizadas con trazabilidad) y entrega final (co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2861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rmación del cliente)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logistica-y-distribucion"/>
              </a:rPr>
              <a:t><![CDATA[Organización de servicios de logística y distrib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eslabón tiene un coste: almacenamiento (25%), picking/packing (20%), transporte (35%), última milla (15%) y gestión/IT (5%). Optimizar cada eslabón reduce el coste logístico total, que idealmente no debe superar el 12% del valor del pedid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logistica-y-distribucion"/>
              </a:rPr>
              <a:t><![CDATA[Organización de servicios de logística y distrib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Preparación de pedidos: picking y packing eficiente · Paso 1 de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logistica-y-distribucion"/>
              </a:rPr>
              <a:t><![CDATA[Organización de servicios de logística y distrib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icking es el proceso de recoger las referencias solicitadas en el almacén. Para pinturas, presenta retos específicos: productos pesados (cubos de 10-25L), frágiles (envases de cristal de barnices), peligrosos (disolventes inflamables) y con caducidad (algunos productos tienen fecha de consumo preferente). Un sistema de picking por voz o con PDA reduce errores al 0,1% y acelera el proceso un 40%. El packing debe proteger los productos durante el transporte: separadores entre cubos, film estirable para pallets y etiquetado claro con contenido, destino y fragilida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logistica-y-distribucion"/>
              </a:rPr>
              <a:t><![CDATA[Organización de servicios de logística y distrib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Preparación de pedidos: picking y packing eficiente · Paso 2 de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logistica-y-distribucion"/>
              </a:rPr>
              <a:t><![CDATA[Organización de servicios de logística y distrib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o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icking es el proceso de recoger las referencias solicitadas en el almacén. Para pinturas, presenta retos específicos: productos pesados (cubos de 10-25L), frágiles (envases de cristal de barnices), peligrosos (disolventes inflamables) y con caducidad (algunos productos tienen fecha de consumo preferente). Un sistema de picking por voz o con PDA reduce errores al 0,1% y acelera el proceso un 40%. El packing debe proteger los productos durante el transporte: separadores entre cubos, film estirable para pallets y etiquetado claro con contenido, destino y fragilida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Optimización de rutas de reparto · Paso 1 de 2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logistica-y-distribucion"/>
              </a:rPr>
              <a:t><![CDATA[Organización de servicios de logística y distrib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optimización de rutas es clave para reducir costes de transporte (el eslabón más caro, 35% del total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955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n tres tipos de rutas: radial (desde almacén a cada cliente directamente, simple pero ineficiente), circular (recorrido que visita varios clientes y vuelve al origen, más eficiente) y por zonas (territorios asignados a cada repartidor, ideal para flotas grandes)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Optimización de rutas de reparto · Paso 1 de 2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logistica-y-distribucion"/>
              </a:rPr>
              <a:t><![CDATA[Organización de servicios de logística y distrib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software de rutas optimizadas (como Route4Me, OptimoRoute o Google Routes API) reduce los kilómetros un 20-30% y el combustible un 15-25%. Los criterios de optimización incluyen: minimizar kilómetros, maximizar entregas por ruta, respetar ventanas horarias del cliente y reducir la huella de carbon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Optimización de rutas de reparto · Paso 2 de 2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logistica-y-distribucion"/>
              </a:rPr>
              <a:t><![CDATA[Organización de servicios de logística y distrib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o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optimización de rutas es clave para reducir costes de transporte (el eslabón más caro, 35% del total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955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n tres tipos de rutas: radial (desde almacén a cada cliente directamente, simple pero ineficiente), circular (recorrido que visita varios clientes y vuelve al origen, más eficiente) y por zonas (territorios asignados a cada repartidor, ideal para flotas grandes)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Optimización de rutas de reparto · Paso 2 de 2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logistica-y-distribucion"/>
              </a:rPr>
              <a:t><![CDATA[Organización de servicios de logística y distrib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software de rutas optimizadas (como Route4Me, OptimoRoute o Google Routes API) reduce los kilómetros un 20-30% y el combustible un 15-25%. Los criterios de optimización incluyen: minimizar kilómetros, maximizar entregas por ruta, respetar ventanas horarias del cliente y reducir la huella de carbono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La última milla: el eslabón más crítico · Paso 1 de 2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logistica-y-distribucion"/>
              </a:rPr>
              <a:t><![CDATA[Organización de servicios de logística y distrib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última milla (entrega desde el centro de distribución al cliente final) representa hasta el 40% del coste total de transporte y es donde se producen más incidenci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ategias para optimizarla: ventanas horarias ajustadas (franjas de 2 horas en vez de todo el día), puntos de recogida alternativos (lockers, tiendas colaboradoras), comunicación en tiempo real con el cliente (SMS con ETA del repartidor), y agrupación de entregas por zonas geográfica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La última milla: el eslabón más crítico · Paso 1 de 2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logistica-y-distribucion"/>
              </a:rPr>
              <a:t><![CDATA[Organización de servicios de logística y distrib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una pinturería con servicio a domicilio, la entrega en 24-48h es el estándar esperado, con un coste de 5-8 EUR por envío para pedidos superiores a 50 EU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La última milla: el eslabón más crítico · Paso 2 de 2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logistica-y-distribucion"/>
              </a:rPr>
              <a:t><![CDATA[Organización de servicios de logística y distrib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o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última milla (entrega desde el centro de distribución al cliente final) representa hasta el 40% del coste total de transporte y es donde se producen más incidenci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ategias para optimizarla: ventanas horarias ajustadas (franjas de 2 horas en vez de todo el día), puntos de recogida alternativos (lockers, tiendas colaboradoras), comunicación en tiempo real con el cliente (SMS con ETA del repartidor), y agrupación de entregas por zonas geográfica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La última milla: el eslabón más crítico · Paso 2 de 2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logistica-y-distribucion"/>
              </a:rPr>
              <a:t><![CDATA[Organización de servicios de logística y distrib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una pinturería con servicio a domicilio, la entrega en 24-48h es el estándar esperado, con un coste de 5-8 EUR por envío para pedidos superiores a 50 EU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Servicio postventa y logística inversa · Paso 1 de 2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logistica-y-distribucion"/>
              </a:rPr>
              <a:t><![CDATA[Organización de servicios de logística y distrib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logística no termina con la entrega: el servicio postventa es clave para fideliz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955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luye: confirmación de entrega con firma digital, llamada de satisfacción a las 48 horas, gestión de incidencias (producto dañado, pedido incorrecto, entrega fuera de plazo) con resolución en menos de 24 horas, y logística inversa (devoluciones y recogida de productos)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Servicio postventa y logística inversa · Paso 1 de 2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logistica-y-distribucion"/>
              </a:rPr>
              <a:t><![CDATA[Organización de servicios de logística y distrib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buena gestión postventa incrementa la tasa de recompra un 60% y genera recomendaciones gratuitas. El NPS (Net Promoter Score) objetivo es >70, y la tasa de devoluciones debe mantenerse por debajo del 2%.]]>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Servicio postventa y logística inversa · Paso 2 de 2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logistica-y-distribucion"/>
              </a:rPr>
              <a:t><![CDATA[Organización de servicios de logística y distrib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o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logística no termina con la entrega: el servicio postventa es clave para fideliz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955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luye: confirmación de entrega con firma digital, llamada de satisfacción a las 48 horas, gestión de incidencias (producto dañado, pedido incorrecto, entrega fuera de plazo) con resolución en menos de 24 horas, y logística inversa (devoluciones y recogida de productos)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Servicio postventa y logística inversa · Paso 2 de 2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logistica-y-distribucion"/>
              </a:rPr>
              <a:t><![CDATA[Organización de servicios de logística y distrib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buena gestión postventa incrementa la tasa de recompra un 60% y genera recomendaciones gratuitas. El NPS (Net Promoter Score) objetivo es >70, y la tasa de devoluciones debe mantenerse por debajo del 2%.]]>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pic>
        <p:nvPicPr>
          <p:cNvPr id="3" name="" descr="Figura 1. Cadena de distribución logística: 5 eslabones desde proveedor hasta cliente final, con la distribución de costes de cada etapa.">
            <a:hlinkClick r:id="rId3" tooltip="Figura 1. Cadena de distribución logística: 5 eslabones desde proveedor hasta cliente final, con la distribución de costes de cada etapa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14575" y="1257300"/>
            <a:ext cx="450532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Figura 1. Cadena de distribución logística: 5 eslabones desde proveedor hasta cliente final, con la distribución de costes de cada etap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organizacion-de-servicios-de-logistica-y-distribucion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pic>
        <p:nvPicPr>
          <p:cNvPr id="3" name="" descr="Figura 2. Tipos de rutas de distribución: radial, circular y por zonas, con criterios de optimización y ahorro potencial.">
            <a:hlinkClick r:id="rId3" tooltip="Figura 2. Tipos de rutas de distribución: radial, circular y por zonas, con criterios de optimización y ahorro potencial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14575" y="1257300"/>
            <a:ext cx="450532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Figura 2. Tipos de rutas de distribución: radial, circular y por zonas, con criterios de optimización y ahorro potencial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organizacion-de-servicios-de-logistica-y-distribucion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pic>
        <p:nvPicPr>
          <p:cNvPr id="3" name="" descr="Figura 3. Servicio postventa logístico: fases desde entrega hasta devolución, con métricas de satisfacción y acciones clave.">
            <a:hlinkClick r:id="rId3" tooltip="Figura 3. Servicio postventa logístico: fases desde entrega hasta devolución, con métricas de satisfacción y acciones clave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14575" y="1257300"/>
            <a:ext cx="450532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Figura 3. Servicio postventa logístico: fases desde entrega hasta devolución, con métricas de satisfacción y acciones clav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organizacion-de-servicios-de-logistica-y-distribucion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arativa de modelos de distribución para pinturería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logistica-y-distribucion"/>
              </a:rPr>
              <a:t><![CDATA[Organización de servicios de logística y distrib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5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57525"/>
        </p:xfrm>
        <a:graphic>
          <a:graphicData uri="http://schemas.openxmlformats.org/drawingml/2006/table">
            <a:tbl>
              <a:tblPr firstRow="1" bandRow="1"/>
              <a:tblGrid>
                <a:gridCol w="1447800"/>
                <a:gridCol w="1695450"/>
                <a:gridCol w="1819275"/>
                <a:gridCol w="1323975"/>
                <a:gridCol w="18288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odel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scrip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ste/entreg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iem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deal par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trega prop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lota de vehículos de la empres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5-8 EU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4-48h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Zona urbana cercana (<30km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ansporte concert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mpresa de mensajería exter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-6 EU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4-72h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víos naciona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lick & Collect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liente recoge en tien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0 EU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media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didos online cercan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arativa de modelos de distribución para pinturería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logistica-y-distribucion"/>
              </a:rPr>
              <a:t><![CDATA[Organización de servicios de logística y distrib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5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362200"/>
        </p:xfrm>
        <a:graphic>
          <a:graphicData uri="http://schemas.openxmlformats.org/drawingml/2006/table">
            <a:tbl>
              <a:tblPr firstRow="1" bandRow="1"/>
              <a:tblGrid>
                <a:gridCol w="1447800"/>
                <a:gridCol w="1695450"/>
                <a:gridCol w="1819275"/>
                <a:gridCol w="1323975"/>
                <a:gridCol w="18288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odel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scrip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ste/entreg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iem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deal par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unto de recogi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cker o tienda colaborado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-3 EU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8-72h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Zonas sin cobertura prop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xpress urg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rvicio de mensajería urg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2-18 EU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ismo dí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fesionales con urge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logistica-y-distribucion"/>
              </a:rPr>
              <a:t><![CDATA[Organización de servicios de logística y distrib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ex-o56-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ex-o56-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ex-o56-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ex-o56-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ctividad · ex-o56-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logistica-y-distribucion"/>
              </a:rPr>
              <a:t><![CDATA[Organización de servicios de logística y distrib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ex-o56-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ctividad · ex-o56-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logistica-y-distribucion"/>
              </a:rPr>
              <a:t><![CDATA[Organización de servicios de logística y distrib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labón de la cadena de distribución representa el mayor porcentaje del coste logístic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Almacenamiento (25%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icking y packing (20%)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Transporte (35%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Última milla (15%)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logistica-y-distribucion"/>
              </a:rPr>
              <a:t><![CDATA[Organización de servicios de logística y distrib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os eslabones de la cadena de distribución en su secuencia correct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Eslabón 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Eslabón 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Eslabón 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57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Eslabón 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4010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Eslabón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logistica-y-distribucion"/>
              </a:rPr>
              <a:t><![CDATA[Organización de servicios de logística y distrib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Proveedor (fabricante de pinturas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Almacén propio (recepción y stock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Preparación de pedidos (picking/packing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Transporte (rutas optimizadas)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ntrega final al client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0289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logistica-y-distribucion"/>
              </a:rPr>
              <a:t><![CDATA[Organización de servicios de logística y distrib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a cada tipo de ruta con su característica principal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Ruta radial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Ruta circular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Ruta por zona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Última mill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Recorrido optimizado que vuelve al origen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Territorios asignados a cada repartidor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logistica-y-distribucion"/>
              </a:rPr>
              <a:t><![CDATA[Organización de servicios de logística y distrib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ntrega final al cliente, 40% del co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esde almacén a cada cliente directamente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logistica-y-distribucion"/>
              </a:rPr>
              <a:t><![CDATA[Organización de servicios de logística y distrib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software de rutas optimizadas puede reducir los kilómetros recorridos un 20-30% manteniendo el mismo número de entreg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logistica-y-distribucion"/>
              </a:rPr>
              <a:t><![CDATA[Organización de servicios de logística y distrib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ina que gestionas la logística de una pinturería con 3 tiendas en una ciudad y servicio de entrega a domicilio. Describe cómo organizarías la cadena de distribución: desde dónde prepararías los pedidos, qué modelo de transporte usarías, cómo optimizarías las rutas y qué servicio postventa ofrecerías para fidelizar client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7338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logistica-y-distribucion"/>
              </a:rPr>
              <a:t><![CDATA[Organización de servicios de logística y distrib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 los errores en las siguientes afirmaciones sobre logística y distribución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última milla es el eslabón más barato de la cadena de distribuc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picking por voz aumenta los errores de preparación de pedid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52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Una ruta radial siempre es más eficiente que una ruta circular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714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servicio postventa no forma parte de la logístic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4076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El coste logístico ideal es superior al 20% del valor del pedido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logistica-y-distribucion"/>
              </a:rPr>
              <a:t><![CDATA[Organización de servicios de logística y distrib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umera los 5 KPIs esenciales de gestión logística y explica qué mide cada uno y cuál es su valor objetiv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526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Juego de memor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logistica-y-distribucion"/>
              </a:rPr>
              <a:t><![CDATA[Organización de servicios de logística y distrib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5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152650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trega prop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5-8 EUR por entreg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ansporte concert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-6 EUR por enví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lick & Collect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0 EUR (recogida en tienda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xpress urg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2-18 EUR mismo dí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Juego de memoria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logistica-y-distribucion"/>
              </a:rPr>
              <a:t><![CDATA[Organización de servicios de logística y distrib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organizacion-de-servicios-de-logistica-y-distribucion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repaso · Tarjeta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logistica-y-distribucion"/>
              </a:rPr>
              <a:t><![CDATA[Organización de servicios de logística y distrib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el picking?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repaso · Tarjeta 1 de 4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logistica-y-distribucion"/>
              </a:rPr>
              <a:t><![CDATA[Organización de servicios de logística y distrib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 de recogida de referencias en el almacén para preparar un pedido. Puede ser por voz, con PDA o con sistema pick-to-light. Un buen picking reduce errores al 0,1% y acelera el proceso un 40%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repaso · Tarjeta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logistica-y-distribucion"/>
              </a:rPr>
              <a:t><![CDATA[Organización de servicios de logística y distrib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la última milla?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repaso · Tarjeta 2 de 4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logistica-y-distribucion"/>
              </a:rPr>
              <a:t><![CDATA[Organización de servicios de logística y distrib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ntrega final desde el centro de distribución al cliente. Representa hasta el 40% del coste de transporte y es donde se producen más incidencias. Se optimiza con ventanas horarias, comunicación en tiempo real y agrupación por zonas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repaso · Tarjeta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logistica-y-distribucion"/>
              </a:rPr>
              <a:t><![CDATA[Organización de servicios de logística y distrib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el NPS?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repaso · Tarjeta 3 de 4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logistica-y-distribucion"/>
              </a:rPr>
              <a:t><![CDATA[Organización de servicios de logística y distrib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t Promoter Score: mide la satisfacción del cliente preguntando '¿Recomendarías este servicio?'. Escala 0-10. Objetivo: >70. Un NPS alto indica clientes fieles que generan recomendaciones gratuitas.]]>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repaso · Tarjeta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logistica-y-distribucion"/>
              </a:rPr>
              <a:t><![CDATA[Organización de servicios de logística y distrib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la logística inversa?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repaso · Tarjeta 4 de 4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-servicios-de-logistica-y-distribucion"/>
              </a:rPr>
              <a:t><![CDATA[Organización de servicios de logística y distribu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 de gestión de devoluciones y recogida de productos del cliente. Incluye retirada de productos defectuosos, reciclaje de envases vacíos y recogida de sobrantes. Una buena logística inversa es clave para la satisfacción y la sostenibilidad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2026-10-31T04:01:54Z</dcterms:created>
  <dcterms:modified xsi:type="dcterms:W3CDTF">2026-10-31T04:01:54Z</dcterms:modified>
  <dc:title>Organización de servicios de logística y distribución</dc:title>
  <dc:description>Presentación editable del OA «Organización de servicios de logística y distribución». Enlace: https://pinturasespecializadas.lumbre.lat/object/organizacion-de-servicios-de-logistica-y-distribucion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