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consultoria-decorativ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sesoramiento en selección de col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asesoramiento cromático es la base de la consultoría decorativa. Un consultor debe dominar la teoría del color (círculo cromático, armonías complementarias, análogas y triádicas), la psicología del color (cómo cada tono influye en el estado de ánimo) y la iluminación (cómo la luz natural y artificial altera la percepción del color). Es fundamental realizar pruebas in situ con muestras reales antes de tomar decisiones definitiv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sesoramiento en selección de col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iseño de espacios interi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diseño de interiores combina funcionalidad y estética. El consultor debe evaluar las dimensiones del espacio, la circulación, los puntos focales y las necesidades del cliente. Se utilizan herramientas como planos, renders 3D y moodboards para comunicar la propuesta. Principios clave: proporción áurea, equilibrio visual, jerarquía de elementos y coherencia estilística entre todas las piezas del espa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iseño de espacios interi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endencias en deco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antenerse actualizado con las tendencias es esencial para ofrecer un servicio competitivo. Las tendencias actuales incluyen: minimalismo con toques cálidos, biofilia (integrar naturaleza en interiores), wabi-sabi (belleza en la imperfección), maximalismo expresivo y diseño sostenible. Los colores tendencia como terracota, verde salvia y azul sereno dominan los proyectos. Los materiales naturales (madera, lino, cerámica artesanal) son protagonis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endencias en deco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supuestos de proyectos decora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presupuesto profesional debe desglosar: honorarios de consultoría, materiales (pinturas, barnices, productos auxiliares), mano de obra, mobiliario y complementos, imprevistos (10-15% del total) e impuestos. Es crucial presentar el presupuesto de forma clara y transparente, con opciones de pago y alternativas de menor coste. El consultor debe justificar cada partida para que el cliente entienda el valor de la inver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supuestos de proyectos decora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guimiento y satisfacción del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seguimiento post-proyecto es lo que convierte un cliente puntual en un prescriptor. Incluye: visita de revisión a los 30 días, encuesta de satisfacción, resolución de incidencias, documentación fotográfica del resultado y solicitud de testimonio. Un sistema CRM permite registrar preferencias del cliente para futuras intervenciones y enviar recomendaciones personalizadas de manten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guimiento y satisfacción del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Proceso de consultoría: flujo de trabajo desde la entrevista inicial hasta el seguimiento post-proy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Proceso de consultoría: flujo de trabajo desde la entrevista inicial hasta el seguimiento post-proy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Paletas de color: esquemas cromáticos para espacios interiores según la sensación dese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Paletas de color: esquemas cromáticos para espacios interiores según la sensación dese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Tendencias actuales: estilos, colores y materiales que dominan la decoración de interi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Tendencias actuales: estilos, colores y materiales que dominan la decoración de interi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tiva de servicios de consultoría decor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tiva de servicios de consultoría decor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tiva de servicios de consultoría decor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mbinar teoría del color, psicología y condiciones de iluminación del espa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sesoramiento cromático profesional integra tres dimensiones: la teoría del color (armonías, contrastes), la psicología del color (efectos en el estado de ánimo) y las condiciones de iluminación del espacio (luz natural y artificial), para lograr resultados coherentes y satisfacto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consultoria-decorativ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ntrevista inicial con el cliente → Análi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aboración de moodboard y renders → Pro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elección de materiales y colores → Pro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pervisión de la ejecución → Ejec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cuesta de satisfacción a los 30 días →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edición del espacio y toma de datos → Análi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ceso de consultoría tiene cuatro fases claras: análisis (conocer necesidades y espacio), propuesta (diseñar la solución), ejecución (implementar el proyecto) y seguimiento (verificar satisfacción y resolver incidencia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consultoria-decorativ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inimalismo → Líneas limpias, espacios diáfanos y menos es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ofilia → Integrar elementos naturales en el interi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abi-Sabi → Belleza en la imperfección y lo artes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ximalismo → Colores vibrantes, patrones y personalidad expres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 sostenible → Materiales eco-friendly y bajo impacto ambi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endencia decorativa tiene una filosofía propia: el minimalismo busca la esencia, la biofilia conecta con la naturaleza, el wabi-sabi celebra lo imperfecto, el maximalismo expresa personalidad y el diseño sostenible prioriza el plan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consultoria-decorativ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cluir un porcentaje para imprevistos (10-15%) es una práctica profesional estándar en consultoría decorativa. Los proyectos de decoración suelen tener sorpresas: paredes en mal estado, materiales que no estaban disponibles o cambios de última hora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consultoria-decorativ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 espacio que hayas visitado (tu casa, una tienda, un restaurante) y reflexiona: ¿cómo influyen los colores y la decoración en tu percepción y estado de ánimo? ¿Qué cambiarías de ese espacio aplicando los principios de consultoría decorativa que has aprendido? Describe al menos 3 mejoras concr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presupuesto decorativo no necesita desglosar partidas si el cliente confía en el consult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os los enunciados contienen errores: (1) el asesoramiento cromático va más allá de la moda, integra teoría, psicología e iluminación; (2) todo presupuesto profesional debe desglosarse para transparencia; (3) las tendencias influyen significativamente en la percepción y decisión; (4) el seguimiento es clave para la fidelización; (5) la iluminación altera drásticamente cómo percibimos los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consultoria-decorativ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al menos 5 elementos que debería incluir un presupuesto profesional de consultoría decorativa, explicando brevemente la función de cada par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biofilia en decor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endencia que integra elementos naturales (plantas, materiales orgánicos, luz natural) en los espacios interiores para crear ambientes que conectan con la naturaleza y mejoran el bienes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moodboar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anel visual que recopila imágenes, colores, texturas y materiales para comunicar la propuesta estética de un proyecto decorativo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armonía complementar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mbinación de colores opuestos en el círculo cromático (como azul-naranja o rojo-verde) que crea contraste vibrante y dinamismo visual en un espa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home staging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écnica de preparación decorativa de un inmueble para su venta o alquiler, buscando maximizar su atractivo visual para el mayor número de compradores potenci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es importante el seguimiento post-proyec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fideliza al cliente, permite detectar y resolver incidencias tempranas, genera testimonios y referencias, y abre la puerta a futuros proyectos y recomend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consultoria-decorativa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581" r:id="rId1"/>
    <p:sldLayoutId id="2482435582" r:id="rId2"/>
    <p:sldLayoutId id="2482435583" r:id="rId3"/>
    <p:sldLayoutId id="248243558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b789192f55a13353f117496843e56e8e426b17a340e92a01.jpg"/>
  <Relationship Id="rId3" Type="http://schemas.openxmlformats.org/officeDocument/2006/relationships/hyperlink" Target="https://pinturasespecializadas.lumbre.lat/object/organizacion-de-servicios-de-consultoria-decorativ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organizacion-de-servicios-de-consultoria-decorativa" TargetMode="External"/>
  <Relationship Id="rId4" Type="http://schemas.openxmlformats.org/officeDocument/2006/relationships/hyperlink" Target="https://pinturasespecializadas.lumbre.lat/object/organizacion-de-servicios-de-consultoria-decorativa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organizacion-de-servicios-de-consultoria-decorativa" TargetMode="External"/>
  <Relationship Id="rId4" Type="http://schemas.openxmlformats.org/officeDocument/2006/relationships/hyperlink" Target="https://pinturasespecializadas.lumbre.lat/object/organizacion-de-servicios-de-consultoria-decorativa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organizacion-de-servicios-de-consultoria-decorativa" TargetMode="External"/>
  <Relationship Id="rId4" Type="http://schemas.openxmlformats.org/officeDocument/2006/relationships/hyperlink" Target="https://pinturasespecializadas.lumbre.lat/object/organizacion-de-servicios-de-consultoria-decorativa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hyperlink" Target="https://pinturasespecializadas.lumbre.lat/object/organizacion-de-servicios-de-consultoria-decorativa" TargetMode="External"/>
  <Relationship Id="rId4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consultoria-decorativa" TargetMode="External"/>
  <Relationship Id="rId3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ultorí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orativ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servicios-de-consultoria-decorativ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organizar servicios de consultoría decorativa: asesoramiento en selección de colores, diseño de espacios interiores, tendencias en decoración, elaboración de presupuestos y seguimiento de la satisfacción de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organizar servicios de consultoría decorativa: asesoramiento en selección de colores, diseño de espacios interiores, tendencias en decoración, elaboración de presupuestos y seguimiento de la satisfacción del clie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sultoría · decoración · colores · diseño interior · tendencias · presupues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Asesoramiento en selección de colore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sesoramiento cromático es la base de la consultoría decorativa. Un consultor debe dominar la teoría del color (círculo cromático, armonías complementarias, análogas y triádicas), la psicología del color (cómo cada tono influye en el estado de ánimo) y la iluminación (cómo la luz natural y artificial altera la percepción del color). Es fundamental realizar pruebas in situ con muestras reales antes de tomar decisiones definitiva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Asesoramiento en selección de colore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Diseño de espacios interiore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seño de interiores combina funcionalidad y estética. El consultor debe evaluar las dimensiones del espacio, la circulación, los puntos focales y las necesidades del cliente. Se utilizan herramientas como planos, renders 3D y moodboards para comunicar la propuesta. Principios clave: proporción áurea, equilibrio visual, jerarquía de elementos y coherencia estilística entre todas las piezas del espaci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Diseño de espacios interiore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endencias en decoración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se actualizado con las tendencias es esencial para ofrecer un servicio competitivo. Las tendencias actuales incluyen: minimalismo con toques cálidos, biofilia (integrar naturaleza en interiores), wabi-sabi (belleza en la imperfección), maximalismo expresivo y diseño sostenible. Los colores tendencia como terracota, verde salvia y azul sereno dominan los proyectos. Los materiales naturales (madera, lino, cerámica artesanal) son protagonist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endencias en decoración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supuestos de proyectos decorativo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esupuesto profesional debe desglosar: honorarios de consultoría, materiales (pinturas, barnices, productos auxiliares), mano de obra, mobiliario y complementos, imprevistos (10-15% del total) e impuestos. Es crucial presentar el presupuesto de forma clara y transparente, con opciones de pago y alternativas de menor coste. El consultor debe justificar cada partida para que el cliente entienda el valor de la invers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supuestos de proyectos decorativo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eguimiento y satisfacción del cliente · Paso 1 de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imiento post-proyecto es lo que convierte un cliente puntual en un prescriptor. Incluye: visita de revisión a los 30 días, encuesta de satisfacción, resolución de incidencias, documentación fotográfica del resultado y solicitud de testimonio. Un sistema CRM permite registrar preferencias del cliente para futuras intervenciones y enviar recomendaciones personalizadas de mantenimien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eguimiento y satisfacción del cliente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Proceso de consultoría: flujo de trabajo desde la entrevista inicial hasta el seguimiento post-proyecto.">
            <a:hlinkClick r:id="rId3" tooltip="Figura 1. Proceso de consultoría: flujo de trabajo desde la entrevista inicial hasta el seguimiento post-proyec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Proceso de consultoría: flujo de trabajo desde la entrevista inicial hasta el seguimiento post-proyec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consultoria-decorativ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Paletas de color: esquemas cromáticos para espacios interiores según la sensación deseada.">
            <a:hlinkClick r:id="rId3" tooltip="Figura 2. Paletas de color: esquemas cromáticos para espacios interiores según la sensación desead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Paletas de color: esquemas cromáticos para espacios interiores según la sensación desea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consultoria-decorativ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Tendencias actuales: estilos, colores y materiales que dominan la decoración de interiores.">
            <a:hlinkClick r:id="rId3" tooltip="Figura 3. Tendencias actuales: estilos, colores y materiales que dominan la decoración de interiore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Tendencias actuales: estilos, colores y materiales que dominan la decoración de interio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consultoria-decorativ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tiva de servicios de consultoría decorativ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95500"/>
                <a:gridCol w="2000250"/>
                <a:gridCol w="21050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 para el cl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esoramiento cromá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ección de paleta de colores para espac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2 ses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formación visual con mínima inver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eño de espac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ificación completa de distribución y deco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-6 sem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timización funcional y estética del espa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tiva de servicios de consultoría decorativ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95500"/>
                <a:gridCol w="2000250"/>
                <a:gridCol w="21050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 para el cl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oría de tend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lización del espacio según estilos actu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agen moderna y personaliz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yecto integ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eño + materiales + seguimiento de ejec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3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 llave en mano sin estr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tiva de servicios de consultoría decorativ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95500"/>
                <a:gridCol w="2000250"/>
                <a:gridCol w="21050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rv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 para el cl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me stag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ón decorativa para venta o alquil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2 sem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alorización del inmueble para el mer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mcq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sort-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match-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tf-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error-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principio fundamental del asesoramiento cromático en consultoría decorativ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egir siempre colores neutros para garantizar la ve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mbinar teoría del color, psicología y condiciones de iluminación del espac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sar exclusivamente los colores de moda cada tempor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ar que el cliente elija sin asesoramiento técnic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las siguientes actividades según la fase del proceso de consultoría decorativ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álisi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pues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jecu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guimie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ntrevista inicial con el client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aboración de moodboard y render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elección de materiales y colo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pervisión de la ejecu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cuesta de satisfacción a los 30 dí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edición del espacio y toma de dat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endencia decorativa con su característica princip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inimalism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Biofil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Wabi-Sabi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aximalism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seño sostenibl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tegrar elementos naturales en el interi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elleza en la imperfección y lo artesa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lores vibrantes, patrones y personalidad expresiv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ateriales eco-friendly y bajo impacto ambient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íneas limpias, espacios diáfanos y menos es más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presupuesto de consultoría decorativa, es recomendable incluir un 10-15% del total para imprevis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 espacio que hayas visitado (tu casa, una tienda, un restaurante) y reflexiona: ¿cómo influyen los colores y la decoración en tu percepción y estado de ánimo? ¿Qué cambiarías de ese espacio aplicando los principios de consultoría decorativa que has aprendido? Describe al menos 3 mejoras concre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siguientes afirmaciones sobre consultoría decorativ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asesoramiento cromático solo requiere elegir el color de mo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presupuesto decorativo no necesita desglosar partidas si el cliente confía en el consult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tendencias decorativas no influyen en la decisión de compra del client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seguimiento post-proyecto es opcional y no aporta valor al servi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 iluminación del espacio no afecta a la percepción final del color elegid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al menos 5 elementos que debería incluir un presupuesto profesional de consultoría decorativa, explicando brevemente la función de cada part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181350"/>
                <a:gridCol w="49339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esoramiento cromá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ección de paleta de colores para espac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eño de espac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ificación de distribución y deco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me stag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ón decorativa para venta o alquil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oría de tend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lización según estilos actu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yecto integ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eño + materiales + seguimiento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 post-proy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r satisfacción y resolver incid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servicios-de-consultoria-decorativ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biofilia en decoración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 que integra elementos naturales (plantas, materiales orgánicos, luz natural) en los espacios interiores para crear ambientes que conectan con la naturaleza y mejoran el bienesta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moodboard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el visual que recopila imágenes, colores, texturas y materiales para comunicar la propuesta estética de un proyecto decorativo al client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armonía complementaria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ción de colores opuestos en el círculo cromático (como azul-naranja o rojo-verde) que crea contraste vibrante y dinamismo visual en un espaci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home staging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 de preparación decorativa de un inmueble para su venta o alquiler, buscando maximizar su atractivo visual para el mayor número de compradores potenciale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s importante el seguimiento post-proyecto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consultoria-decorativa"/>
              </a:rPr>
              <a:t><![CDATA[Organización de servicios de consultoría deco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consultoría decorativa.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fideliza al cliente, permite detectar y resolver incidencias tempranas, genera testimonios y referencias, y abre la puerta a futuros proyectos y recomendacion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2026-10-31T04:01:48Z</dcterms:created>
  <dcterms:modified xsi:type="dcterms:W3CDTF">2026-10-31T04:01:48Z</dcterms:modified>
  <dc:title>Organización de servicios de consultoría decorativa</dc:title>
  <dc:description>Presentación editable del OA «Organización de servicios de consultoría decorativa». Enlace: https://pinturasespecializadas.lumbre.lat/object/organizacion-de-servicios-de-consultoria-decorativa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