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programas-de-responsabilidad-social-corporativa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programas-de-responsabilidad-social-corporativa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ilares de RS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responsabilidad social se basa en 3 pilares: ambiental (reciclaje, eficiencia), social (comunidad, inclusión) y económico (rentabilidad sostenible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programas-de-responsabilidad-social-corporativa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ilares de RS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responsabilidad social se basa en 3 pilares: ambiental (reciclaje, eficiencia), social (comunidad, inclusión) y económico (rentabilidad sostenible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programas-de-responsabilidad-social-corporativa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1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Los 3 pilares de la responsabilidad social corporat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os 3 pilares de la responsabilidad social corporat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programas-de-responsabilidad-social-corporativa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gramas activ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os programas RSC incluyen reciclaje de pintura, formación a comunidades, empleo inclusivo, eficiencia energética y donaciones a proyectos soci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programas-de-responsabilidad-social-corporativa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gramas activ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os programas RSC incluyen reciclaje de pintura, formación a comunidades, empleo inclusivo, eficiencia energética y donaciones a proyectos soci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programas-de-responsabilidad-social-corporativa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2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inco programas RSC activos en Pinturas Especializ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inco programas RSC activos en Pinturas Especializ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programas-de-responsabilidad-social-corporativa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Métricas de impa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impacto se mide en toneladas recicladas, personas formadas, ahorro energético e inversión social sobre ven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programas-de-responsabilidad-social-corporativa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Métricas de impa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impacto se mide en toneladas recicladas, personas formadas, ahorro energético e inversión social sobre ven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programas-de-responsabilidad-social-corporativa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3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étricas clave de impacto RS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Métricas clave de impacto RS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programas-de-responsabilidad-social-corporativa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programas-de-responsabilidad-social-corporativa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programas-de-responsabilidad-social-corporativa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programas-de-responsabilidad-social-corporativa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Tecnológ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3 pilares son ambiental, social y económ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programas-de-responsabilidad-social-corporativa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mpleo inclusivo → 50.000€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ficiencia energética → 40.000€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Formación comunitaria → 25.000€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ciclaje de pintura → 15.000€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orden va de mayor a menor inver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programas-de-responsabilidad-social-corporativa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Toneladas recicladas → 12.5 tonel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 formadas → 340 perso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o energético → 30%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ión social → 5% de ven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métricas cuantifican el impacto RSC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programas-de-responsabilidad-social-corporativa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objetivo anual es 20 toneladas de pintura recicl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programas-de-responsabilidad-social-corporativa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cómo una tienda de pinturas puede reducir su impacto ambiental más allá del reciclaj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programas-de-responsabilidad-social-corporativa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os programas de reciclaje benefician a la comunidad loc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la enseñada en el apartado «Para dominar este tema» de este obj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programas-de-responsabilidad-social-corporativa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5 programas RSC que una tienda de pinturas puede implemen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programas-de-responsabilidad-social-corporativa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programas-de-responsabilidad-social-corporativa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programas-de-responsabilidad-social-corporativa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la RSC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Responsabilidad Social Corporativa: compromiso con el impacto social y ambient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programas-de-responsabilidad-social-corporativa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es son los 3 pilares de RSC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mbiental, social y económ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programas-de-responsabilidad-social-corporativa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programa recicla pintura usad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rograma de reciclaje de pintura, objetivo 20 toneladas/a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programas-de-responsabilidad-social-corporativa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161" r:id="rId1"/>
    <p:sldLayoutId id="2482439162" r:id="rId2"/>
    <p:sldLayoutId id="2482439163" r:id="rId3"/>
    <p:sldLayoutId id="248243916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adc0b90d0ab88ebe23af84696cc95bc2561a562097c53861.jpg"/>
  <Relationship Id="rId3" Type="http://schemas.openxmlformats.org/officeDocument/2006/relationships/hyperlink" Target="https://pinturasespecializadas.lumbre.lat/object/organizacion-de-programas-de-responsabilidad-social-corporativa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12.jpg"/>
  <Relationship Id="rId3" Type="http://schemas.openxmlformats.org/officeDocument/2006/relationships/hyperlink" Target="https://pinturasespecializadas.lumbre.lat/object/organizacion-de-programas-de-responsabilidad-social-corporativa" TargetMode="External"/>
  <Relationship Id="rId4" Type="http://schemas.openxmlformats.org/officeDocument/2006/relationships/hyperlink" Target="https://pinturasespecializadas.lumbre.lat/object/organizacion-de-programas-de-responsabilidad-social-corporativa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23.jpg"/>
  <Relationship Id="rId3" Type="http://schemas.openxmlformats.org/officeDocument/2006/relationships/hyperlink" Target="https://pinturasespecializadas.lumbre.lat/object/organizacion-de-programas-de-responsabilidad-social-corporativa" TargetMode="External"/>
  <Relationship Id="rId4" Type="http://schemas.openxmlformats.org/officeDocument/2006/relationships/hyperlink" Target="https://pinturasespecializadas.lumbre.lat/object/organizacion-de-programas-de-responsabilidad-social-corporativa" TargetMode="External"/>
  <Relationship Id="rId5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34.jpg"/>
  <Relationship Id="rId3" Type="http://schemas.openxmlformats.org/officeDocument/2006/relationships/hyperlink" Target="https://pinturasespecializadas.lumbre.lat/object/organizacion-de-programas-de-responsabilidad-social-corporativa" TargetMode="External"/>
  <Relationship Id="rId4" Type="http://schemas.openxmlformats.org/officeDocument/2006/relationships/hyperlink" Target="https://pinturasespecializadas.lumbre.lat/object/organizacion-de-programas-de-responsabilidad-social-corporativa" TargetMode="External"/>
  <Relationship Id="rId5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hyperlink" Target="https://pinturasespecializadas.lumbre.lat/object/organizacion-de-programas-de-responsabilidad-social-corporativa" TargetMode="External"/>
  <Relationship Id="rId4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programas-de-responsabilidad-social-corporativa" TargetMode="External"/>
  <Relationship Id="rId3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ganiz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gram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onsabilidad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cia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rporativ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organizacion-de-programas-de-responsabilidad-social-corporativa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n tienda: Sostenibilidad ambiental, impacto social, programas de reciclaje, responsabilidad con empleados y comunicación de iniciativas RSC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ibilidad ambiental, impacto social, programas de reciclaje, responsabilidad con empleados y comunicación de iniciativas RSC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SC · sostenibilidad · reciclaje · impacto social · comunidad · medio ambient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ilares de RSC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sponsabilidad social se basa en 3 pilares: ambiental (reciclaje, eficiencia), social (comunidad, inclusión) y económico (rentabilidad sostenible)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ilares de RSC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sponsabilidad social se basa en 3 pilares: ambiental (reciclaje, eficiencia), social (comunidad, inclusión) y económico (rentabilidad sostenible)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Los 3 pilares de la responsabilidad social corporativa">
            <a:hlinkClick r:id="rId3" tooltip="Los 3 pilares de la responsabilidad social corporativ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076450" y="1257300"/>
            <a:ext cx="49815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os 3 pilares de la responsabilidad social corporativ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programas-de-responsabilidad-social-corporativ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rogramas activos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programas RSC incluyen reciclaje de pintura, formación a comunidades, empleo inclusivo, eficiencia energética y donaciones a proyectos social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rogramas activos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programas RSC incluyen reciclaje de pintura, formación a comunidades, empleo inclusivo, eficiencia energética y donaciones a proyectos social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Cinco programas RSC activos en Pinturas Especializadas">
            <a:hlinkClick r:id="rId3" tooltip="Cinco programas RSC activos en Pinturas Especializada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076450" y="1257300"/>
            <a:ext cx="49815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inco programas RSC activos en Pinturas Especializad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programas-de-responsabilidad-social-corporativ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Métricas de impacto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mpacto se mide en toneladas recicladas, personas formadas, ahorro energético e inversión social sobre vent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Métricas de impacto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mpacto se mide en toneladas recicladas, personas formadas, ahorro energético e inversión social sobre vent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Métricas clave de impacto RSC">
            <a:hlinkClick r:id="rId3" tooltip="Métricas clave de impacto RSC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076450" y="1257300"/>
            <a:ext cx="49815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Métricas clave de impacto RS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programas-de-responsabilidad-social-corporativ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81300"/>
        </p:xfrm>
        <a:graphic>
          <a:graphicData uri="http://schemas.openxmlformats.org/drawingml/2006/table">
            <a:tbl>
              <a:tblPr firstRow="1" bandRow="1"/>
              <a:tblGrid>
                <a:gridCol w="1495425"/>
                <a:gridCol w="1809750"/>
                <a:gridCol w="1266825"/>
                <a:gridCol w="1733550"/>
                <a:gridCol w="18097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gra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bjetivo anu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vers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eneficiario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mpacto med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iclaje de pin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0 tonel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5.000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unidad loc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2.5 t recicl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rmación comunitar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00 perso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5.000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óvenes desemple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40 form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ficiencia energét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0% ahor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0.000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o amb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0% logr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085975"/>
        </p:xfrm>
        <a:graphic>
          <a:graphicData uri="http://schemas.openxmlformats.org/drawingml/2006/table">
            <a:tbl>
              <a:tblPr firstRow="1" bandRow="1"/>
              <a:tblGrid>
                <a:gridCol w="1495425"/>
                <a:gridCol w="1809750"/>
                <a:gridCol w="1266825"/>
                <a:gridCol w="1733550"/>
                <a:gridCol w="18097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gra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bjetivo anu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vers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eneficiario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mpacto med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pleo inclus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0 contr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0.000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lectivos vulnera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 contr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naciones soci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% v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ri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NGs loc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yectos financi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x-o50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x-o50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x-o50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x-o50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x-o50-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los siguientes NO es un pilar de la RSC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mbient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oci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Tecnológic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conómic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s programas RSC de mayor a menor invers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50.000€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40.000€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25.000€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3242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15.000€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mpleo inclusiv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ficiencia energétic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Formación comunitar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ciclaje de pintu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métrica con su valo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Toneladas reciclad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ersonas formada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horro energétic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Inversión socia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340 persona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30%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5% de ven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12.5 tonelada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grama de reciclaje de pintura tiene como objetivo 20 toneladas anua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cómo una tienda de pinturas puede reducir su impacto ambiental más allá del reciclaj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526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el error en estas afirmaciones sobre RSC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RSC solo incluye acciones ambiental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s programas de reciclaje benefician a la comunidad loc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eficiencia energética no tiene impacto medibl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s donaciones sociales representan el 5% de las venta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5 programas RSC que una tienda de pinturas puede implement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526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5265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iclaj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2.5 tonel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rm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40 perso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fici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0% ahor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versión soc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% v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organizacion-de-programas-de-responsabilidad-social-corporativa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la RSC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1 de 3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 Social Corporativa: compromiso con el impacto social y ambienta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os 3 pilares de RSC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2 de 3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iental, social y económico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rograma recicla pintura usada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3 de 3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programas-de-responsabilidad-social-corporativa"/>
              </a:rPr>
              <a:t><![CDATA[Organización de programas de responsabilidad social corp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 de reciclaje de pintura, objetivo 20 toneladas/añ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2026-10-31T05:01:28Z</dcterms:created>
  <dcterms:modified xsi:type="dcterms:W3CDTF">2026-10-31T05:01:28Z</dcterms:modified>
  <dc:title>Organización de programas de responsabilidad social corporativa</dc:title>
  <dc:description>Presentación editable del OA «Organización de programas de responsabilidad social corporativa». Enlace: https://pinturasespecializadas.lumbre.lat/object/organizacion-de-programas-de-responsabilidad-social-corporativa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