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vento y taller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eventos en tienda son una herramienta potente para fidelizar clientes, demostrar productos y generar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ganizacion de eventos y talleres en tienda de pintur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evento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grandes categorias: talleres de pintura, demostraciones, eventos de proveedores y eventos para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cuatro grandes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Talleres de pintura para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viene a la tienda a aprender una tecnica: pintura decorativa, estarcido, efecto envellecido, pintura sobre muebles. Se proporcionan materiales, se guia paso a paso y el cliente se lleva su trabajo a casa. Son ideales para fidelizar y vender los productos que se usan en 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cuatro grandes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Demostraciones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mpleado o un representante del fabricante muestra en directo como se aplica un producto: una pintura especial, un efecto decorativo, una herramienta nueva. El cliente ve el resultado antes de comprar. Es la forma mas eficaz de romper la barrera "no lo conozco, no me f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cuatro grandes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Eventos de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abricante o distribuidor organiza una presentacion en la tienda: novedades de temporada, nuevas gamas de color, productos que acaban de salir al mercado. Puede incluir formacion tecnica para el equipo de tienda y degustaciones o sorteos para los clientes asist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cuatro grandes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ventos de fideliz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rtas abiertas, sorteos, encuentros con profesionales (interioristas, arquitectos, pintores). El objetivo no es vender ese dia: es crear relacion con el cliente, que sienta que la tienda es un referente y que vuelva cuando necesit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tiva de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omparativa de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preparacion de un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bloques: antes del evento (planificacion y difusion) y durante/despues (ejecucio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hecklist completo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Fase 1: Definicion (4-6 seman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ir el objetivo del evento (venta, fidelizacion, formacion). Fijar fecha y hora (evitar competencia con otros eventos locales). Reservar el espacio en tienda: zona de talleres, entrada, o parking si es al aire libre. Establecer el presupuesto: materiales, catering, publicidad, honorarios del ponente si l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hecklist completo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Fase 2: Preparacion (2-4 seman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r participantes y ponentes (fabricantes, talleristas, interioristas invitados). Preparar el material: pinturas, brochas, rodillos, protectores, mesas, sillas. Disenar el cartel y la pieza de difusion digital. Preparar el formulario de inscripcion (puede ser en tienda o por WhatsApp/ema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hecklist completo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Fase 3: Difusion (1-3 seman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viar invitaciones por email a la base de datos de clientes. Publicar en redes sociales (Instagram, Facebook) con fotos de ediciones anteriores. Colocar cartel en el escaparate y en el interior de la tienda. Contactar con clientes VIP personalmente (llamada o WhatsApp). Recordatorio 2 dias antes a los in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hecklist completo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Fase 4: Ejecucion (dia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ntaje del espacio 1-2 horas antes: comprobar que todo esta listo. Registro de asistentes al llegar (lista o app). Fotos y contenido para redes sociales durante el evento. Recogida de feedback: encuesta corta o conversacion al finalizar. Limpieza y orden al terminar: la tienda debe quedar impe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checklist completo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Fase 5: Seguimiento (1-3 dias desp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ail de agradecimiento a los asistentes con fotos del evento. Email de "te echamos de menos" a los inscritos que no vinieron. Analisis de resultados: cuantos vinieron, cuanto se vendio, que feedback hubo. Documentar lecciones aprendidas para mejorar el proximo evento. Publicar resumen en redes so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mbudo de promocion y a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mbudo de conversion: difusion, interes, inscripcion, asistencia real y conversion en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omocion y asistencia: del alcance a la conversio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nales de promocion y su efe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mail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nal mas directo si tienes una base de datos de clientes. Tasa de apertura tipica: 20-30%. Tasa de inscripcion desde email: 5-10%. Clave: asunto atractivo, fecha y hora claras, boton de inscripcion visible. Envio: 2-3 semanas antes y recordatorio 2 di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nales de promocion y su efe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Redes so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stagram y Facebook son los canales naturales para eventos visuales como talleres de pintura. Publicar fotos de ediciones anteriores, stories con el "detras de escenas", y el cartel del evento. Tasa de alcance: depende de seguidores, pero un buen post llega a 500-2000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nales de promocion y su efe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artel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ece obvio, pero es el canal que mas convierte: el cliente que ya entra en la tienda tiene interes. Colocar el cartel en el escaparate (para captar transeuntes) y en el interior (junto a caja y en la zona de productos). Incluir QR para inscripcion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nales de promocion y su efe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ontact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lientes VIP o profesionales (pintores, interioristas), una llamada o un WhatsApp personal vale mas que 100 emails. Tasa de respuesta: 40-60%. Es el canal mas eficaz en proporcion, aunque solo escala para grupos pequ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asos practicos: eventos que funciona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aprendan una tecnica y que vean el valor de los productos que se u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de un taller es doble: que el cliente aprenda (y se lleve una experiencia positiva) y que vea los productos en accion, lo que genera venta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tipos de ev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finir objetivo y presupuesto → Fase 1: Defini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r ponentes y reservar espacio → Fase 2: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viar invitaciones y publicar en redes → Fase 3: Difu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ontaje, registro y fotos del evento → Fase 4: Ejecu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mail de agradecimiento y analisis de resultados → Fase 5: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checklist de prepa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mail marketing → Canal directo con base de datos ex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des sociales → Alcance visual y compar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tel en tienda → Maxima conversion en clientes que ya ent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acto personal → Mayor tasa de respuesta para clientes VI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3: canales de promo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eventos gratuitos, la tasa de no-show puede ser del 40-60%. Para compensar se invita al 150% del aforo y se envian recordatorios. Si se cobra entrada, la asistencia sube al 80-9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3: la tasa de no-sho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tu tienda va a organizar su primer taller de pintura. Tienes un presupuesto limitado y un aforo de 15 personas. Describe: que tipo de taller harias, como lo promocionarias, que materiales necesitarian y que oferta especial ofrecerias a los asistentes para que compren productos ese 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ce falta enviar recordatorio, los que se apuntaron ya saben que v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rror 1: la difusion debe empezar 2-3 semanas antes, no el dia anterior. Error 2: siempre se envia recordatorio 24h antes. Error 3: si el aforo es 20, no se invita a 30 sin plan; la tasa de no-show en eventos gratuitos es alta, pero hay que gestionar el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organizacion-de-eventos-y-talleres-en-tienda-de-pintur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cinco fases de preparacion de un evento en tienda de pinturas, en orden cronologico, desde la planificacion inicial hasta el seguimiento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Memoria: fases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Memoria: fases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os 4 tipos de eventos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lleres de pintura, demostraciones de productos, eventos de proveedores y eventos de fideliz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ntas fases tiene la preparacion de un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nco: definicion, preparacion, difusion, ejecucion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 es la tasa de no-show en eventos gratu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e el 40% y el 60%. Se compensa invitando al 150% del aforo y enviando recordat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canal tiene mayor tasa de respuesta para clientes VI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ntacto personal: llamada o WhatsApp. Tasa de respuesta del 40-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 es el objetivo de un taller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ble: que el cliente aprenda una tecnica (experiencia positiva) y que vea los productos en accion (genera venta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ventos y tall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organizacion-de-eventos-y-talleres-en-tienda-de-pintur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ventos y taller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428" r:id="rId1"/>
    <p:sldLayoutId id="2482439429" r:id="rId2"/>
    <p:sldLayoutId id="2482439430" r:id="rId3"/>
    <p:sldLayoutId id="24824394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a1d544a31bb5ded1bc33b8d4943f7bc8ef10df255820011.jpg"/>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hyperlink" Target="https://pinturasespecializadas.lumbre.lat/object/organizacion-de-eventos-y-talleres-en-tienda-de-pintura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3.jpg"/>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hyperlink" Target="https://pinturasespecializadas.lumbre.lat/object/organizacion-de-eventos-y-talleres-en-tienda-de-pinturas"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6.jpg"/>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hyperlink" Target="https://pinturasespecializadas.lumbre.lat/object/organizacion-de-eventos-y-talleres-en-tienda-de-pintur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7.jpg"/>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hyperlink" Target="https://pinturasespecializadas.lumbre.lat/object/organizacion-de-eventos-y-talleres-en-tienda-de-pintura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hyperlink" Target="https://pinturasespecializadas.lumbre.lat/object/organizacion-de-eventos-y-talleres-en-tienda-de-pinturas"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organizacion-de-eventos-y-talleres-en-tienda-de-pinturas"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zac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en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lle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organizacion-de-eventos-y-talleres-en-tienda-de-pintur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ificar, organizar y ejecutar eventos y talleres en una tienda de pinturas: talleres para clientes, demostraciones de productos, eventos de proveedores, logistica, promocion y medicion de asistenci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organizacion de eventos y talleres en tienda de pinturas. Desde talleres de pintura para clientes hasta eventos de proveedores, pasando por la logistica, la promocion y el analisis de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entos · talleres · demostraciones · logistica · promocion · asist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cion de eventos y talleres en tienda de pinturas]]></a:t>
            </a:r>
          </a:p>
        </p:txBody>
      </p:sp>
      <p:pic>
        <p:nvPicPr>
          <p:cNvPr id="3" name="" descr="Evento y taller en tienda de pinturas">
            <a:hlinkClick r:id="rId3" tooltip="Evento y taller en tienda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eventos en tienda son una herramienta potente para fidelizar clientes, demostrar productos y generar ve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eventos-y-talleres-en-tienda-de-pinturas"/>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cion de eventos y talleres en tienda de pintu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eventos y talleres en una tienda de pinturas es una actividad que combina ]]></a:t>
            </a:r>
            <a:r>
              <a:rPr lang="en-US" b="1" strike="noStrike" sz="2100" spc="0" u="none" cap="none">
                <a:solidFill>
                  <a:srgbClr val="1B2438">
                    <a:alpha val="100000"/>
                  </a:srgbClr>
                </a:solidFill>
                <a:latin typeface="Calibri"/>
              </a:rPr>
              <a:t><![CDATA[creatividad, logistica y atencion al cliente]]></a:t>
            </a:r>
            <a:r>
              <a:rPr lang="en-US" strike="noStrike" sz="2100" spc="0" u="none" cap="none">
                <a:solidFill>
                  <a:srgbClr val="1B2438">
                    <a:alpha val="100000"/>
                  </a:srgbClr>
                </a:solidFill>
                <a:latin typeface="Calibri"/>
              </a:rPr>
              <a:t><![CDATA[. Un buen evento no surge de la improvisacion: se planifica con antelacion, se promociona por los canales adecuados y se mide su resultado.\n\nExisten cuatro grandes tipos de eventos en una tienda de pinturas: ]]></a:t>
            </a:r>
            <a:r>
              <a:rPr lang="en-US" b="1" strike="noStrike" sz="2100" spc="0" u="none" cap="none">
                <a:solidFill>
                  <a:srgbClr val="1B2438">
                    <a:alpha val="100000"/>
                  </a:srgbClr>
                </a:solidFill>
                <a:latin typeface="Calibri"/>
              </a:rPr>
              <a:t><![CDATA[talleres de pintura para clientes]]></a:t>
            </a:r>
            <a:r>
              <a:rPr lang="en-US" strike="noStrike" sz="2100" spc="0" u="none" cap="none">
                <a:solidFill>
                  <a:srgbClr val="1B2438">
                    <a:alpha val="100000"/>
                  </a:srgbClr>
                </a:solidFill>
                <a:latin typeface="Calibri"/>
              </a:rPr>
              <a:t><![CDATA[ (aprender haciendo), ]]></a:t>
            </a:r>
            <a:r>
              <a:rPr lang="en-US" b="1" strike="noStrike" sz="2100" spc="0" u="none" cap="none">
                <a:solidFill>
                  <a:srgbClr val="1B2438">
                    <a:alpha val="100000"/>
                  </a:srgbClr>
                </a:solidFill>
                <a:latin typeface="Calibri"/>
              </a:rPr>
              <a:t><![CDATA[demostraciones de productos]]></a:t>
            </a:r>
            <a:r>
              <a:rPr lang="en-US" strike="noStrike" sz="2100" spc="0" u="none" cap="none">
                <a:solidFill>
                  <a:srgbClr val="1B2438">
                    <a:alpha val="100000"/>
                  </a:srgbClr>
                </a:solidFill>
                <a:latin typeface="Calibri"/>
              </a:rPr>
              <a:t><![CDATA[ (ver para creer), ]]></a:t>
            </a:r>
            <a:r>
              <a:rPr lang="en-US" b="1" strike="noStrike" sz="2100" spc="0" u="none" cap="none">
                <a:solidFill>
                  <a:srgbClr val="1B2438">
                    <a:alpha val="100000"/>
                  </a:srgbClr>
                </a:solidFill>
                <a:latin typeface="Calibri"/>
              </a:rPr>
              <a:t><![CDATA[eventos de proveedores]]></a:t>
            </a:r>
            <a:r>
              <a:rPr lang="en-US" strike="noStrike" sz="2100" spc="0" u="none" cap="none">
                <a:solidFill>
                  <a:srgbClr val="1B2438">
                    <a:alpha val="100000"/>
                  </a:srgbClr>
                </a:solidFill>
                <a:latin typeface="Calibri"/>
              </a:rPr>
              <a:t><![CDATA[ (novedades y formacion) y ]]></a:t>
            </a:r>
            <a:r>
              <a:rPr lang="en-US" b="1" strike="noStrike" sz="2100" spc="0" u="none" cap="none">
                <a:solidFill>
                  <a:srgbClr val="1B2438">
                    <a:alpha val="100000"/>
                  </a:srgbClr>
                </a:solidFill>
                <a:latin typeface="Calibri"/>
              </a:rPr>
              <a:t><![CDATA[eventos de fidelizacion]]></a:t>
            </a:r>
            <a:r>
              <a:rPr lang="en-US" strike="noStrike" sz="2100" spc="0" u="none" cap="none">
                <a:solidFill>
                  <a:srgbClr val="1B2438">
                    <a:alpha val="100000"/>
                  </a:srgbClr>
                </a:solidFill>
                <a:latin typeface="Calibri"/>
              </a:rPr>
              <a:t><![CDATA[ (puertas abiertas, sorteos, encuentr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cion de eventos y talleres en tienda de pintu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oro de los eventos en tien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evento tiene un objetivo claro: o vendes mas, o fidelizas al cliente, o formas al equipo. Si no tienes claro el objetivo, no tienes claro el ev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ipos de eventos en tienda de pinturas]]></a:t>
            </a:r>
          </a:p>
        </p:txBody>
      </p:sp>
      <p:pic>
        <p:nvPicPr>
          <p:cNvPr id="3" name="" descr="Tipos de eventos en tienda de pinturas">
            <a:hlinkClick r:id="rId3" tooltip="Tipos de eventos en tienda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grandes categorias: talleres de pintura, demostraciones, eventos de proveedores y eventos para clien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eventos-y-talleres-en-tienda-de-pinturas"/>
              </a:rPr>
              <a:t><![CDATA[Ver imagen original en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ipos de eventos en tienda de pinturas · Los cuatro grandes tipos de even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alleres de pintura para client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viene a la tienda a aprender una tecnica: pintura decorativa, estarcido, efecto envellecido, pintura sobre muebles. Se proporcionan materiales, se guia paso a paso y el cliente se lleva su trabajo a casa. Son ideales para fidelizar y vender los productos que se usan en el tall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ipos de eventos en tienda de pinturas · Los cuatro grandes tipos de even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mostraciones de produc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mpleado o un representante del fabricante muestra en directo como se aplica un producto: una pintura especial, un efecto decorativo, una herramienta nueva. El cliente ve el resultado antes de comprar. Es la forma mas eficaz de romper la barrera "no lo conozco, no me f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ipos de eventos en tienda de pinturas · Los cuatro grandes tipos de even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entos de proveedor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bricante o distribuidor organiza una presentacion en la tienda: novedades de temporada, nuevas gamas de color, productos que acaban de salir al mercado. Puede incluir formacion tecnica para el equipo de tienda y degustaciones o sorteos para los clientes asisten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ipos de eventos en tienda de pinturas · Los cuatro grandes tipos de even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entos de fidelizacio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s abiertas, sorteos, encuentros con profesionales (interioristas, arquitectos, pintores). El objetivo no es vender ese dia: es crear relacion con el cliente, que sienta que la tienda es un referente y que vuelva cuando necesite compr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tiva de tipos de ev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809750"/>
                <a:gridCol w="2266950"/>
                <a:gridCol w="2000250"/>
                <a:gridCol w="203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racion ti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 de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ender haciendo + venta de mater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particulares, famil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on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resultados + generar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60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con proyecto en 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 de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 novedades + formar a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de tienda + clientes VI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tiva de tipos de ev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809750"/>
                <a:gridCol w="2266950"/>
                <a:gridCol w="2000250"/>
                <a:gridCol w="2038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racion ti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bl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 de fidel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ar relacion + imagen de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actuales y poten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gistica y preparacion: el checklist del exito]]></a:t>
            </a:r>
          </a:p>
        </p:txBody>
      </p:sp>
      <p:pic>
        <p:nvPicPr>
          <p:cNvPr id="3" name="" descr="Checklist de preparacion de un evento">
            <a:hlinkClick r:id="rId3" tooltip="Checklist de preparacion de un event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bloques: antes del evento (planificacion y difusion) y durante/despues (ejecucion y segui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eventos-y-talleres-en-tienda-de-pintur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gistica y preparacion: el checklist del exito · El checklist completo de preparacio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1: Definicion (4-6 semanas ant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objetivo del evento (venta, fidelizacion, formacion). Fijar fecha y hora (evitar competencia con otros eventos locales). Reservar el espacio en tienda: zona de talleres, entrada, o parking si es al aire libre. Establecer el presupuesto: materiales, catering, publicidad, honorarios del ponente si lo h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gistica y preparacion: el checklist del exito · El checklist completo de preparacio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2: Preparacion (2-4 semanas ant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participantes y ponentes (fabricantes, talleristas, interioristas invitados). Preparar el material: pinturas, brochas, rodillos, protectores, mesas, sillas. Disenar el cartel y la pieza de difusion digital. Preparar el formulario de inscripcion (puede ser en tienda o por WhatsApp/em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gistica y preparacion: el checklist del exito · El checklist completo de preparacio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3: Difusion (1-3 semanas ant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iar invitaciones por email a la base de datos de clientes. Publicar en redes sociales (Instagram, Facebook) con fotos de ediciones anteriores. Colocar cartel en el escaparate y en el interior de la tienda. Contactar con clientes VIP personalmente (llamada o WhatsApp). Recordatorio 2 dias antes a los inscri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gistica y preparacion: el checklist del exito · El checklist completo de preparacio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4: Ejecucion (dia del even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je del espacio 1-2 horas antes: comprobar que todo esta listo. Registro de asistentes al llegar (lista o app). Fotos y contenido para redes sociales durante el evento. Recogida de feedback: encuesta corta o conversacion al finalizar. Limpieza y orden al terminar: la tienda debe quedar impec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gistica y preparacion: el checklist del exito · El checklist completo de preparacio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5: Seguimiento (1-3 dias despu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ail de agradecimiento a los asistentes con fotos del evento. Email de "te echamos de menos" a los inscritos que no vinieron. Analisis de resultados: cuantos vinieron, cuanto se vendio, que feedback hubo. Documentar lecciones aprendidas para mejorar el proximo evento. Publicar resumen en redes soci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ogistica y preparacion: el checklist del ex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mas comu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mas comun es centrarse solo en el dia del evento y olvidar la fase de difusion y la de seguimiento. Un evento sin difusion no tiene asistentes. Un evento sin seguimiento no tiene retorno. Las cinco fases son igual de importan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mocion y asistencia: del alcance a la conversion]]></a:t>
            </a:r>
          </a:p>
        </p:txBody>
      </p:sp>
      <p:pic>
        <p:nvPicPr>
          <p:cNvPr id="3" name="" descr="Embudo de promocion y asistencia">
            <a:hlinkClick r:id="rId3" tooltip="Embudo de promocion y asistenci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mbudo de conversion: difusion, interes, inscripcion, asistencia real y conversion en v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organizacion-de-eventos-y-talleres-en-tienda-de-pintura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mocion y asistencia: del alcance a la convers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ctica:\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us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a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ket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g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mocion y asistencia: del alcance a la convers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mo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activ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crip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c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edi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d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d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h]]></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c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d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rs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st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mocion y asistencia: del alcance a la conversion · Canales de promocion y su efectivida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ail marketing]]></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al mas directo si tienes una base de datos de clientes. Tasa de apertura tipica: 20-30%. Tasa de inscripcion desde email: 5-10%. Clave: asunto atractivo, fecha y hora claras, boton de inscripcion visible. Envio: 2-3 semanas antes y recordatorio 2 dias an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mocion y asistencia: del alcance a la conversion · Canales de promocion y su efectivida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des social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gram y Facebook son los canales naturales para eventos visuales como talleres de pintura. Publicar fotos de ediciones anteriores, stories con el "detras de escenas", y el cartel del evento. Tasa de alcance: depende de seguidores, pero un buen post llega a 500-2000 person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mocion y asistencia: del alcance a la conversion · Canales de promocion y su efectivida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rtel en tien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ece obvio, pero es el canal que mas convierte: el cliente que ya entra en la tienda tiene interes. Colocar el cartel en el escaparate (para captar transeuntes) y en el interior (junto a caja y en la zona de productos). Incluir QR para inscripcion direc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mocion y asistencia: del alcance a la conversion · Canales de promocion y su efectivida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acto person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lientes VIP o profesionales (pintores, interioristas), una llamada o un WhatsApp personal vale mas que 100 emails. Tasa de respuesta: 40-60%. Es el canal mas eficaz en proporcion, aunque solo escala para grupos pequen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mocion y asistencia: del alcance a la conversio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tasa de no-show]]></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ventos gratuitos, la tasa de no-show (inscritos que no vienen) puede ser del 40-60%. Para compensar: invita al 150% del aforo deseado, envia recordatorio 24h antes, y pide confirmacion la manana del evento. Si cobras entrada (aunque sea simbolica), la tasa de asistencia sube al 80-9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s practicos: eventos que funcion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st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n\n]]></a:t>
            </a:r>
            <a:r>
              <a:rPr lang="en-US" b="1" strike="noStrike" sz="2100" spc="0" u="none" cap="none">
                <a:solidFill>
                  <a:srgbClr val="1B2438">
                    <a:alpha val="100000"/>
                  </a:srgbClr>
                </a:solidFill>
                <a:latin typeface="Calibri"/>
              </a:rPr>
              <a:t><![CDATA[Tall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d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bo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U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st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c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n\n]]></a:t>
            </a:r>
            <a:r>
              <a:rPr lang="en-US" b="1" strike="noStrike" sz="2100" spc="0" u="none" cap="none">
                <a:solidFill>
                  <a:srgbClr val="1B2438">
                    <a:alpha val="100000"/>
                  </a:srgbClr>
                </a:solidFill>
                <a:latin typeface="Calibri"/>
              </a:rPr>
              <a:t><![CDATA[Demostr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e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orat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crip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on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asos practicos: eventos que funcion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n\n]]></a:t>
            </a:r>
            <a:r>
              <a:rPr lang="en-US" b="1" strike="noStrike" sz="2100" spc="0" u="none" cap="none">
                <a:solidFill>
                  <a:srgbClr val="1B2438">
                    <a:alpha val="100000"/>
                  </a:srgbClr>
                </a:solidFill>
                <a:latin typeface="Calibri"/>
              </a:rPr>
              <a:t><![CDATA[Ev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ve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gust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n\n]]></a:t>
            </a:r>
            <a:r>
              <a:rPr lang="en-US" b="1" strike="noStrike" sz="2100" spc="0" u="none" cap="none">
                <a:solidFill>
                  <a:srgbClr val="1B2438">
                    <a:alpha val="100000"/>
                  </a:srgbClr>
                </a:solidFill>
                <a:latin typeface="Calibri"/>
              </a:rPr>
              <a:t><![CDATA[Jorn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t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organizando un taller de pintura para clientes. Cual es el objetivo princip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os clientes se diviertan un rat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aprendan una tecnica y que vean el valor de los productos que se usa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nar la tienda de gente un sab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mostrar que tu tienda es mejor que la compet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 preparacion de un evento de la primera a la ultim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1: Definicio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2: Preparacio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3: Difusion]]></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4: Ejecucion]]></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5: Seguimi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finir objetivo y presupues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ponentes y reservar espa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iar invitaciones y publicar en red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ntaje, registro y fotos del even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mail de agradecimiento y analisis de resultados]]></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anal de promocion con su principal venta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mail marketing]]></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des socia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rtel en tie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acto perso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cance visual y compartibili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xima conversion en clientes que ya ent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yor tasa de respuesta para clientes VIP]]></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nal directo con base de datos exist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ventos gratuitos, la tasa de no-show (inscritos que no vienen) suele ser inferior al 10%.]]></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tu tienda va a organizar su primer taller de pintura. Tienes un presupuesto limitado y un aforo de 15 personas. Describe: que tipo de taller harias, como lo promocionarias, que materiales necesitarian y que oferta especial ofrecerias a los asistentes para que compren productos ese di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esta organizando un evento. Marca las frases que contienen error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vento es el sabado, asi que lo publicamos en redes el viernes por la tard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ce falta enviar recordatorio, los que se apuntaron ya saben que viene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emos invitado a 30 personas para un aforo de 20, asi vendran tod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bjetivo del taller es que el cliente aprenda y vea los productos en accio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pues del evento, mandaremos un email de agradecimiento con foto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a el taller, preparamos los materiales justo antes de que llegue la 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cinco fases de preparacion de un evento en tienda de pinturas, en orden cronologico, desde la planificacion inicial hasta el seguimiento posterio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Memoria: fases del ev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1: Defini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fecha,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2: Prepar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ponentes,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3: Difus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redes, cartel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4: Ejecu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aje, registro,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5: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imiento, analisis, le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Memoria: fases del ev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organizacion-de-eventos-y-talleres-en-tienda-de-pinturas"/>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rapidas de event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os 4 tipos de eventos en tien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rapidas de event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lleres de pintura, demostraciones de productos, eventos de proveedores y eventos de fidelizac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rapidas de event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ntas fases tiene la preparacion de un ev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rapidas de event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nco: definicion, preparacion, difusion, ejecucion y seguim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rapidas de event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 es la tasa de no-show en eventos gratuit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rapidas de event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 el 40% y el 60%. Se compensa invitando al 150% del aforo y enviando recordatori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rapidas de event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canal tiene mayor tasa de respuesta para clientes VIP?]]></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rapidas de event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tacto personal: llamada o WhatsApp. Tasa de respuesta del 40-6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Tarjetas rapidas de event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 es el objetivo de un taller de pintu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rapidas de event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ble: que el cliente aprenda una tecnica (experiencia positiva) y que vea los productos en accion (genera venta natur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ventos y talle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5-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5-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5-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5-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5-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ventos y talle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organizacion-de-eventos-y-talleres-en-tienda-de-pinturas"/>
              </a:rPr>
              <a:t><![CDATA[Organizacion de eventos y talleres en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los tipos de eventos, las fases de preparacion, los canales de promocion y las metricas de asistencia. Planifica tu primer evento.]]></a:t>
            </a:r>
          </a:p>
        </p:txBody>
      </p:sp>
      <p:sp>
        <p:nvSpPr>
          <p:cNvPr id="8" name=""/>
          <p:cNvSpPr txBox="1"/>
          <p:nvPr/>
        </p:nvSpPr>
        <p:spPr>
          <a:xfrm>
            <a:off x="514350" y="2219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tipos de eventos (seccion 1), las cinco fases de preparacion (seccion 2) y los canales de promocion (seccion 3).]]></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2026-10-31T05:05:55Z</dcterms:created>
  <dcterms:modified xsi:type="dcterms:W3CDTF">2026-10-31T05:05:55Z</dcterms:modified>
  <dc:title>Organizacion de eventos y talleres en tienda de pinturas</dc:title>
  <dc:description>Presentación editable del OA «Organizacion de eventos y talleres en tienda de pinturas». Enlace: https://pinturasespecializadas.lumbre.lat/object/organizacion-de-eventos-y-talleres-en-tienda-de-pinturas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