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ventos-y-ferias-del-sector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Evento de ferias del sector de pinturas y decor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erias, demostraciones, talleres y eventos con marcas: cada tipo de evento tiene un objetivo y una logistica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rganizacion de eventos y ferias del secto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ipos de eventos en el sector de pinturas y decor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tipos de eventos: ferias de bricolaje, demostraciones en tienda, talleres practicos y eventos con marcas. Cada uno con un objetivo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uatro tipos de eventos que debes cono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Ferias de bricolaje y decor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on eventos nacionales o regionales donde el sector expone novedades. Ejemplos: SIMA (Salon Inmobiliario), Cevisama (feria de ceramica), o ferias locales de bricolaje. La tienda participa con un stand, lleva muestrario de producto y catalogo. El objetivo es **posicionar la marca** y captar contactos profesi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uatro tipos de eventos que debes cono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Demostraciones en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siones en vivo donde se muestra la aplicacion de un producto o tecnica decorativa. Se hacen en la propia tienda o en un espacio habilitado. El cliente ve el resultado en directo y puede preguntar. El objetivo es **generar venta directa** y reducir la barrera de "no se como usarlo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uatro tipos de eventos que debes cono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Talleres practicos para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siones formativas donde el cliente aprende haciendo: pintar una pared, aplicar estucado, decorar un mueble. Se cobra una entrada (o se ofrece con compra minima). El objetivo es **fidelizar al cliente** y que se lleve una experiencia positiva con la mar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uatro tipos de eventos que debes cono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Eventos coordinados con marcas y proveed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Jornadas tecnicas, presentaciones de novedades o eventos exclusivos organizados junto al fabricante. La marca aporta el producto y el conocimiento tecnico; la tienda aporta el espacio y los clientes. El objetivo es **reforzar la relacion con el proveedor** y ofrecer valor anadido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lanificacion de feria en 4 f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eparacion, difusion, ejecucion y seguimiento. Si te saltas una fase, el evento coj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4 fases de la planificacion de un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Fase 1: Preparacion (8-12 semanas ante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definen los **objetivos** del evento (¿vender? ¿formar? ¿captar clientes?). Se seleccionan las **fechas** (evitando solapamientos con otros eventos del sector). Se confirma el **espacio** (stand en feria, zona de la tienda). Se cierra el **presupuesto** y se asignan recursos humanos. Se contacta a **marcas y proveedores** para confirmar su particip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4 fases de la planificacion de un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Fase 2: Difusion (4-6 semanas ante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disenian los **materiales de promocion**: cartel, flyer digital, banner web. Se publica en **redes sociales** (Instagram, Facebook) con antelacion suficiente. Se envia **email marketing** a la base de datos de clientes. Se contacta a **medios locales** si el evento lo merece. Se abre **inscripcion** si hay plazas limitadas (taller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4 fases de la planificacion de un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Fase 3: Ejecucion (el dia del event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realiza el **montaje** del espacio (stand, mesa de demostracion, sillas, producto). Se coordina al **personal** (quien atiende, quien demuestra, quien cobra). Se registra la **asistencia** (hoja de firmas, QR de entrada). Se recogen **datos de contacto** de los asistentes (leads). Se gestionan **imprevistos** con calma y solucion rap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4 fases de la planificacion de un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Fase 4: Seguimiento (1-2 semanas despue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envia **email de agradecimiento** a los asistentes. Se analizan las **metricas**: numero de asistentes, leads generados, ventas directas, ventas post-evento (30 dias). Se hace **debriefing** con el equipo y con las marcas participantes. Se redacta un **informe de resultados** con conclusiones y mejoras para el proximo ev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ronograma tipo de planificacion de un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ronograma tipo de planificacion de un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ogistica y promocion del evento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hecklist de logistica para el dia del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Antes de abrir puer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legar 2 horas antes. Montar el espacio completo (stand, mesas, sillas, producto). Probar sonido y pantalla si hay presentacion. Colocar cartelera y senalizacion. Verificar que hay stock suficiente para venta directa. Preparar bolsa de bienvenida (catalogo, muestra, descuent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hecklist de logistica para el dia del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Durante el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ener punto de registro visible (hoja de firmas o QR). Rotar al personal: nadie mas de 3 horas seguidas en stand. Ofrecer demostraciones cada 30-45 minutos. Fotografiar el evento para redes sociales. Recoger emails de interesados para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hecklist de logistica para el dia del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Al cerrar el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gradecer personalmente a cada asistente que se vaya. Recoger datos de contacto de los que no se registraron. Hacer foto grupal del equipo y marcas. Desmontar con calma (no correr). Contar stock vendido y rest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etricas de exito: KPIs y RO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no se mide, no se mejora. KPIs de asistencia, leads, ventas y ROI para evaluar cada ev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KPIs principales de un evento del se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KPIs principales de un evento del se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Metricas de exito: KPIs y ROI del evento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aporta cada parte: la marca pone producto y ponente; la tienda pone espacio, difusion y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2: la coordinacion con marcas es un acuerdo, no un fav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ventos-y-ferias-del-sector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efinir objetivos y presupuesto → Prepar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blicar en redes sociales → Difus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ontar el stand y registrar asistencia → Ejecu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viar email de agradecimiento →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firmar marcas y proveedores → Prepar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isenar cartel y flyer digital → Difus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Analizar metricas y hacer debriefing →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2: las 4 fases de la planific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ventos-y-ferias-del-sector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eria de bricolaje → Posicionar marca y captar profesio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stracion en tienda → Generar venta directa inmedi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 practico → Fidelizar al cliente con experi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 con marca → Reforzar relacion con provee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1: tipos de ev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ventos-y-ferias-del-sector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4: la percepcion engania. "Vino mucha gente" no significa rentabilidad. Hay que medir KPIs y RO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ventos-y-ferias-del-sector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"Ya he confirmado con la marca que traen el producto y el ponente"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2, 3 y 4: promocion con antelacion, acuerdo por escrito, y medicion obligat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eventos-y-ferias-del-sector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u tienda va a participar en una feria regional de bricolaje. Tienes un presupuesto limitado de 3.000 €. ¿Que acciones priorizarias en cada fase (preparacion, difusion, ejecucion, seguimiento) y por que? ¿Que KPIs usarias para decidir si repetir el ano que vien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as 4 fases de planificacion de un evento y, para cada fase, nombra al menos 3 acciones clave que no se te pueden olvi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Memoria: fases y acciones del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Memoria: fases y acciones del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ales son los 4 tipos de eventos del sect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erias de bricolaje, demostraciones en tienda, talleres practicos para clientes y eventos coordinados con marcas/proveed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ales son las 4 fases de planificacio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eparacion (8-12 sem.), difusion (4-6 sem.), ejecucion (dia del evento) y seguimiento (1-2 sem. despu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es un lead en un ev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contacto de persona interesada que ha dejado sus datos (email, telefono) en el registro del evento. Es un cliente poten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omo se calcula el ROI de un ev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OI = (Ingresos totales - Inversion total) / Inversion total x 100. Un ROI > 100% significa que el evento fue rentable.]]>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debe cerrarse por escrito con una marc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aporta cada parte: la marca pone producto y ponente; la tienda pone espacio, difusion y clientes. Sin acuerdo escrito, el evento se desinf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on cuanta antelacion empieza la promocio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6 semanas antes: cartel en tienda (4 sem.), redes sociales (3 sem.), email marketing (2 sem.), recordatorio (1 sem.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ventos y ferias del se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eventos-y-ferias-del-sector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eventos y ferias del secto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420" r:id="rId1"/>
    <p:sldLayoutId id="2482439421" r:id="rId2"/>
    <p:sldLayoutId id="2482439422" r:id="rId3"/>
    <p:sldLayoutId id="248243942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c87e2f475876bb0e5d3e802e96cc42d17e090f9c66c94621.jpg"/>
  <Relationship Id="rId3" Type="http://schemas.openxmlformats.org/officeDocument/2006/relationships/hyperlink" Target="https://pinturasespecializadas.lumbre.lat/object/organizacion-de-eventos-y-ferias-del-sector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pinturasespecializadas.lumbre.lat/object/organizacion-de-eventos-y-ferias-del-sector" TargetMode="External"/>
  <Relationship Id="rId4" Type="http://schemas.openxmlformats.org/officeDocument/2006/relationships/hyperlink" Target="https://pinturasespecializadas.lumbre.lat/object/organizacion-de-eventos-y-ferias-del-sector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3.jpg"/>
  <Relationship Id="rId3" Type="http://schemas.openxmlformats.org/officeDocument/2006/relationships/hyperlink" Target="https://pinturasespecializadas.lumbre.lat/object/organizacion-de-eventos-y-ferias-del-sector" TargetMode="External"/>
  <Relationship Id="rId4" Type="http://schemas.openxmlformats.org/officeDocument/2006/relationships/hyperlink" Target="https://pinturasespecializadas.lumbre.lat/object/organizacion-de-eventos-y-ferias-del-sector" TargetMode="External"/>
  <Relationship Id="rId5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4.jpg"/>
  <Relationship Id="rId3" Type="http://schemas.openxmlformats.org/officeDocument/2006/relationships/hyperlink" Target="https://pinturasespecializadas.lumbre.lat/object/organizacion-de-eventos-y-ferias-del-sector" TargetMode="External"/>
  <Relationship Id="rId4" Type="http://schemas.openxmlformats.org/officeDocument/2006/relationships/hyperlink" Target="https://pinturasespecializadas.lumbre.lat/object/organizacion-de-eventos-y-ferias-del-sector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7.jpg"/>
  <Relationship Id="rId3" Type="http://schemas.openxmlformats.org/officeDocument/2006/relationships/hyperlink" Target="https://pinturasespecializadas.lumbre.lat/object/organizacion-de-eventos-y-ferias-del-sector" TargetMode="External"/>
  <Relationship Id="rId4" Type="http://schemas.openxmlformats.org/officeDocument/2006/relationships/hyperlink" Target="https://pinturasespecializadas.lumbre.lat/object/organizacion-de-eventos-y-ferias-del-sector" TargetMode="External"/>
  <Relationship Id="rId5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hyperlink" Target="https://pinturasespecializadas.lumbre.lat/object/organizacion-de-eventos-y-ferias-del-sector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eventos-y-ferias-del-sector" TargetMode="External"/>
  <Relationship Id="rId3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eri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to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eventos-y-ferias-del-sector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 planificar, ejecutar y medir eventos y ferias del sector de pinturas y decoracion: ferias de bricolaje, demostraciones en tienda, talleres practicos para clientes, coordinacion con marcas y proveedores, y logistica de event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extra de la Academia de Pinturas Especializadas: organizacion de eventos y ferias del sector. Desde la planificacion hasta el seguimiento, pasando por la coordinacion con marcas, la logistica y la medicion del ROI. Eventos que venden, forman y fideliz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ventos · ferias · bricolaje · decoracion · talleres · demostraciones · logistica · proveedor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on de eventos y ferias del sector]]></a:t>
            </a:r>
          </a:p>
        </p:txBody>
      </p:sp>
      <p:pic>
        <p:nvPicPr>
          <p:cNvPr id="3" name="" descr="Evento de ferias del sector de pinturas y decoracion">
            <a:hlinkClick r:id="rId3" tooltip="Evento de ferias del sector de pinturas y decoracio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erias, demostraciones, talleres y eventos con marcas: cada tipo de evento tiene un objetivo y una logistica prop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eventos-y-ferias-del-secto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on de eventos y ferias del sect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cio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and"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fic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rq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.\n\n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ri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col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a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onales)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on de eventos y ferias del sect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str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plica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actic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iv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sen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eda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nicas).\n\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fica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o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sio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P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s,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-ev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ipos de eventos en el sector]]></a:t>
            </a:r>
          </a:p>
        </p:txBody>
      </p:sp>
      <p:pic>
        <p:nvPicPr>
          <p:cNvPr id="3" name="" descr="Tipos de eventos en el sector de pinturas y decoracion">
            <a:hlinkClick r:id="rId3" tooltip="Tipos de eventos en el sector de pinturas y decoracio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tipos de eventos: ferias de bricolaje, demostraciones en tienda, talleres practicos y eventos con marcas. Cada uno con un objetivo distin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eventos-y-ferias-del-secto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ipos de eventos en el sector · Los cuatro tipos de eventos que debes conocer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erias de bricolaje y decorac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eventos nacionales o regionales donde el sector expone novedades. Ejemplos: SIMA (Salon Inmobiliario), Cevisama (feria de ceramica), o ferias locales de bricolaje. La tienda participa con un stand, lleva muestrario de producto y catalogo. El objetiv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r la 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captar contactos profesiona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ipos de eventos en el sector · Los cuatro tipos de eventos que debes conocer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mostraciones en tien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 en vivo donde se muestra la aplicacion de un producto o tecnica decorativa. Se hacen en la propia tienda o en un espacio habilitado. El cliente ve el resultado en directo y puede preguntar. El objetiv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r venta di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reducir la barrera de "no se como usarlo"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ipos de eventos en el sector · Los cuatro tipos de eventos que debes conocer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lleres practicos para cli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 formativas donde el cliente aprende haciendo: pintar una pared, aplicar estucado, decorar un mueble. Se cobra una entrada (o se ofrece con compra minima). El objetiv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delizar al 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que se lleve una experiencia positiva con la marc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ipos de eventos en el sector · Los cuatro tipos de eventos que debes conocer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entos coordinados con marcas y proveedo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s tecnicas, presentaciones de novedades o eventos exclusivos organizados junto al fabricante. La marca aporta el producto y el conocimiento tecnico; la tienda aporta el espacio y los clientes. El objetiv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zar la relacion con el 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ofrecer valor anadido al clien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ipos de eventos en el sect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todos los eventos son para todos los public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eria de bricolaje busca captar profesionales. Un taller practico busca fidelizar al particular. Una demostracion en tienda busca vender producto ese dia. Antes de organizar nada, pregúntate: ¿que objetivo tengo y a quien me dirijo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lanificacion de ferias y eventos: las 4 fases]]></a:t>
            </a:r>
          </a:p>
        </p:txBody>
      </p:sp>
      <p:pic>
        <p:nvPicPr>
          <p:cNvPr id="3" name="" descr="Planificacion de feria en 4 fases">
            <a:hlinkClick r:id="rId3" tooltip="Planificacion de feria en 4 fase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paracion, difusion, ejecucion y seguimiento. Si te saltas una fase, el evento coje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eventos-y-ferias-del-secto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lanificacion de ferias y eventos: las 4 fases · Las 4 fases de la planificacion de un event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1: Preparacion (8-12 semanas ante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definen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l evento (¿vender? ¿formar? ¿captar clientes?). Se seleccionan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vitando solapamientos con otros eventos del sector). Se confirm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tand en feria, zona de la tienda). Se cierr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se asignan recursos humanos. Se contacta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s y 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confirmar su participac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lanificacion de ferias y eventos: las 4 fases · Las 4 fases de la planificacion de un event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2: Difusion (4-6 semanas ante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disenian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es de promo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artel, flyer digital, banner web. Se publica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 so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Instagram, Facebook) con antelacion suficiente. Se envi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 market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la base de datos de clientes. Se contacta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 lo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evento lo merece. Se a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p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hay plazas limitadas (talleres)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lanificacion de ferias y eventos: las 4 fases · Las 4 fases de la planificacion de un event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3: Ejecucion (el dia del event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aliz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l espacio (stand, mesa de demostracion, sillas, producto). Se coordina a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ien atiende, quien demuestra, quien cobra). Se registr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hoja de firmas, QR de entrada). Se recog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 de cont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os asistentes (leads). Se gestiona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vi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calma y solucion rapi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lanificacion de ferias y eventos: las 4 fases · Las 4 fases de la planificacion de un event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4: Seguimiento (1-2 semanas despue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nvi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 de agrade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los asistentes. Se analizan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numero de asistentes, leads generados, ventas directas, ventas post-evento (30 dias). Se hac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riefi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el equipo y con las marcas participantes. Se redacta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 de 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conclusiones y mejoras para el proximo even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onograma tipo de planificacion de un even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409700"/>
                <a:gridCol w="3333750"/>
                <a:gridCol w="1714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-12 semanas 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ir objetivos, fechas, espacio, presupuesto y mar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efe de 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us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-6 semanas 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tel, redes sociales, email marketing, inscrip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le de market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jecu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 del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ntaje, atencion, registro de asistencia, gestion de imprevi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onograma tipo de planificacion de un even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409700"/>
                <a:gridCol w="3333750"/>
                <a:gridCol w="1714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ones cla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2 semanas despu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radecimiento, analisis de metricas, debriefing, infor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efe de tienda + mar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lanificacion de ferias y eventos: las 4 fas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ordinacion con marcas es un acuerdo, no un fav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a marca participa en tu evento, espera retorno: visibilidad, ventas, captacion de profesionales. Antes del evento, cierra por escrito que aporta cada parte: la marca pone producto y ponente; la tienda pone espacio, difusion y clientes. Si no hay acuerdo claro, el evento se desinfl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gistica y promocion del even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i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m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and"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ist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o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n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log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istic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gistica y promocion del even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o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horar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)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p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s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stra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mis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le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cion)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ock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ist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-ev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g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nte.\n-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dec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gistica y promocion del evento · Checklist de logistica para el dia del evento · Paso 1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abrir puert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 2 horas antes. Montar el espacio completo (stand, mesas, sillas, producto). Probar sonido y pantalla si hay presentacion. Colocar cartelera y senalizacion. Verificar que hay stock suficiente para venta directa. Preparar bolsa de bienvenida (catalogo, muestra, descuento)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gistica y promocion del evento · Checklist de logistica para el dia del evento · Paso 2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urante el ev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 punto de registro visible (hoja de firmas o QR). Rotar al personal: nadie mas de 3 horas seguidas en stand. Ofrecer demostraciones cada 30-45 minutos. Fotografiar el evento para redes sociales. Recoger emails de interesados para seguimient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gistica y promocion del evento · Checklist de logistica para el dia del evento · Paso 3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 cerrar el ev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decer personalmente a cada asistente que se vaya. Recoger datos de contacto de los que no se registraron. Hacer foto grupal del equipo y marcas. Desmontar con calma (no correr). Contar stock vendido y restan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gistica y promocion del ev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omocion empieza 6 semanas antes, no el dia anteri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vento sin difusion es una fiesta sin invitados. La promocion empieza con tiempo: cartel en tienda (4 semanas antes), redes sociales (3 semanas), email marketing (2 semanas), recordatorio final (1 semana). Si solo publicas el dia antes, no viene nadi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tricas de exito: KPIs y ROI del evento]]></a:t>
            </a:r>
          </a:p>
        </p:txBody>
      </p:sp>
      <p:pic>
        <p:nvPicPr>
          <p:cNvPr id="3" name="" descr="Metricas de exito: KPIs y ROI">
            <a:hlinkClick r:id="rId3" tooltip="Metricas de exito: KPIs y ROI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no se mide, no se mejora. KPIs de asistencia, leads, ventas y ROI para evaluar cada even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eventos-y-ferias-del-secto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PIs principales de un evento del sect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47875"/>
                <a:gridCol w="228600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KPI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e mi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 mini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ist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s que acudieron al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o en registro o QR de ent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n capacidad del espa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ads gener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s de interes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ails o telefonos recog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% de los asist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direc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s el dia del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a de tickets d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brir costes del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PIs principales de un evento del sect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47875"/>
                <a:gridCol w="228600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KPI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e mi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jetivo mini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post-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s en 30 dias tras el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atribuidas a asist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x la invers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orno de la invers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(Ingresos - Inversion) / Inversion x 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> 100%]]>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tisfac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do de satisfaccion del asist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esta post-evento (1-5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> 4 sobre 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tricas de exito: KPIs y ROI del even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 (Retorno de la Inversio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indicador rey. Se calcula asi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 = (Ingresos totales - Inversion total) / Inversion total x 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Si la inversion fue de 2.000 € y los ingresos (ventas directas + post-evento) fueron de 5.000 €, el ROI es:\n(5.000 - 2.000) / 2.000 x 100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Un ROI superior al 100% significa que el evento fue rentable. Un ROI inferior al 50% indica que hay que revisar la planificacion o el tipo de evento elegid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Metricas de exito: KPIs y ROI del even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siempre, aunque el evento parezca un ex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rcepcion engania. "Vino mucha gente" no significa que el evento fuera rentable. Mira los datos: cuantos leads, cuantas ventas, cuanto ROI. Solo con datos puedes decidir si repetir, mejorar o cancelar ese tipo de event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arca te propone organizar un evento en tu tienda para presentar una nueva linea de pinturas decorativas. ¿Que debes cerrar por escrito antes de acept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la fecha del ev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aporta cada parte: la marca pone producto y ponente; la tienda pone espacio, difusion y client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resupuesto total sin detall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ada, con un apreton de manos bast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acciones de planificacion en su fase cor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paracio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fus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jecuci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guimie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finir objetivos y presupues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blicar en redes sociales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ontar el stand y registrar asist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viar email de agradecimi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firmar marcas y proveedor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isenar cartel y flyer digit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Analizar metricas y hacer debrief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ipo de evento con su objetivo princip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eria de bricolaj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mostracion en tien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aller practic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vento con marc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enerar venta directa inmediat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idelizar al cliente con experienci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forzar relacion con provee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sicionar marca y captar profesionales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l evento vienen muchas personas, automaticamente es un exito aunque no se midan las ventas ni los leads gener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esta organizando un evento. Marca las frases que contienen err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"La promocion del evento la empezamos la semana pasada, que es el sabado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"Ya he confirmado con la marca que traen el producto y el ponente"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"No hace falta presupuesto por escrito, con hablarlo basta"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"Vamos a registrar los emails de los asistentes para el seguimiento"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"El ROI lo calculamos al final: (ingresos - inversion) / inversion x 100"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"No necesitamos medir nada, si vino mucha gente ya es un exito"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ienda va a participar en una feria regional de bricolaje. Tienes un presupuesto limitado de 3.000 €. ¿Que acciones priorizarias en cada fase (preparacion, difusion, ejecucion, seguimiento) y por que? ¿Que KPIs usarias para decidir si repetir el ano que vien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as 4 fases de planificacion de un evento y, para cada fase, nombra al menos 3 acciones clave que no se te pueden olvid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emoria: fases y acciones del ev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ir objetivos y presupu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us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tel, redes sociales y ema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jecu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ntaje, registro y aten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radecimiento y analisis de metr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ordinacion con mar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erdo por escrito de aport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emoria: fases y acciones del evento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eventos-y-ferias-del-sector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es son los 4 tipos de eventos del sector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rias de bricolaje, demostraciones en tienda, talleres practicos para clientes y eventos coordinados con marcas/proveedore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es son las 4 fases de planificacion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on (8-12 sem.), difusion (4-6 sem.), ejecucion (dia del evento) y seguimiento (1-2 sem. despues)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es un lead en un evento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tacto de persona interesada que ha dejado sus datos (email, telefono) en el registro del evento. Es un cliente potencial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mo se calcula el ROI de un evento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 = (Ingresos totales - Inversion total) / Inversion total x 100. Un ROI > 100% significa que el evento fue rentable.]]>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debe cerrarse por escrito con una marca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aporta cada parte: la marca pone producto y ponente; la tienda pone espacio, difusion y clientes. Sin acuerdo escrito, el evento se desinfl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 cuanta antelacion empieza la promocion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rapidas: eventos y ferias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 semanas antes: cartel en tienda (4 sem.), redes sociales (3 sem.), email marketing (2 sem.), recordatorio (1 sem.)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ventos y ferias del sect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31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31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31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31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31-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ventos y ferias del sect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eventos-y-ferias-del-sector"/>
              </a:rPr>
              <a:t><![CDATA[Organizacion de eventos y ferias del se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31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31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Bien: dominas los tipos de eventos, las 4 fases de planificacion, la coordinacion con marcas y las metricas de exito. Ahora planifica un evento real en tu tie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: los tipos de eventos (seccion 1), las 4 fases de planificacion (seccion 2), la logistica (seccion 3) y los KPIs y ROI (seccion 4)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2026-10-31T05:05:47Z</dcterms:created>
  <dcterms:modified xsi:type="dcterms:W3CDTF">2026-10-31T05:05:47Z</dcterms:modified>
  <dc:title>Organizacion de eventos y ferias del sector</dc:title>
  <dc:description>Presentación editable del OA «Organizacion de eventos y ferias del sector». Enlace: https://pinturasespecializadas.lumbre.lat/object/organizacion-de-eventos-y-ferias-del-sector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