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quipos-de-trabajo-multitiend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1: Estructura y coordinacion entre sucurs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operacion multitienda requiere una estructura clara: cada sucursal tiene un responsable directo, pero todos reportan a un coordinador multitienda que garantiza la coherencia operativa. El coordinador centraliza las decisiones de stock, los protocolos de atencion al cliente y la planificacion de personal. Sin esta figura, cada tienda opera como un negocio independiente y el cliente percibe inconsistencias: precios distintos, informacion contradictoria y plazos difer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1: Estructura y coordinacion entre sucurs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operacion multitienda requiere una estructura clara: cada sucursal tiene un responsable directo, pero todos reportan a un coordinador multitienda que garantiza la coherencia operativa. El coordinador centraliza las decisiones de stock, los protocolos de atencion al cliente y la planificacion de personal. Sin esta figura, cada tienda opera como un negocio independiente y el cliente percibe inconsistencias: precios distintos, informacion contradictoria y plazos difer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2: Comunicacion interdepartamental efec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omunicacion entre tiendas y departamentos no puede depender de mensajes informales o conversaciones de pasillo. Se necesitan canales formales: un sistema ERP compartido para stock y pedidos, un chat interno para coordinacion rapida, partes de turno escritos para traspaso de informacion y reuniones semanales de coordinacion. El principio es simple: si no esta escrito en el canal oficial, no existe. La comunicacion informal genera duplicidades, olvidos y respuestas contradictorias a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2: Comunicacion interdepartamental efec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omunicacion entre tiendas y departamentos no puede depender de mensajes informales o conversaciones de pasillo. Se necesitan canales formales: un sistema ERP compartido para stock y pedidos, un chat interno para coordinacion rapida, partes de turno escritos para traspaso de informacion y reuniones semanales de coordinacion. El principio es simple: si no esta escrito en el canal oficial, no existe. La comunicacion informal genera duplicidades, olvidos y respuestas contradictorias a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3: Estandares unificados y gestion compart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liente no sabe de sucursales: sabe que la empresa es una sola marca. Por eso los estandares de servicio deben ser identicos en todas las tiendas: protocolo de saludo, ficha tecnica con cada producto, limpieza y facing, tiempos de respuesta y procedimiento de reclamaciones. El inventario compartido permite consultar stock en tiempo real entre las cuatro tiendas y ejecutar transferencias rapidas. La rotacion de personal entre sucursales no es un castigo: es formacion cruzada que fortalece al equipo y homogeneiza el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3: Estandares unificados y gestion compart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liente no sabe de sucursales: sabe que la empresa es una sola marca. Por eso los estandares de servicio deben ser identicos en todas las tiendas: protocolo de saludo, ficha tecnica con cada producto, limpieza y facing, tiempos de respuesta y procedimiento de reclamaciones. El inventario compartido permite consultar stock en tiempo real entre las cuatro tiendas y ejecutar transferencias rapidas. La rotacion de personal entre sucursales no es un castigo: es formacion cruzada que fortalece al equipo y homogeneiza el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: Estructura multitienda. El organigrama muestra la jerarquia de coordinacion: direccion general, coordinador multitienda, responsables de cada sucursal y areas operativas comparti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: Estructura multitienda. El organigrama muestra la jerarquia de coordinacion: direccion general, coordinador multitienda, responsables de cada sucursal y areas operativas comparti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: Flujos de comunicacion. El hub central conecta las cuatro tiendas y el almacen central a traves de canales formales: ERP, chat interno, partes de turno y email corpora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: Flujos de comunicacion. El hub central conecta las cuatro tiendas y el almacen central a traves de canales formales: ERP, chat interno, partes de turno y email corpora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: Estandares unificados. Checklist de protocolos comunes de servicio y mecanismos de verificacion que garantizan la misma experiencia en cualquier sucurs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: Estandares unificados. Checklist de protocolos comunes de servicio y mecanismos de verificacion que garantizan la misma experiencia en cualquier sucurs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entralizar decisiones de stock, protocolos de atencion y planificacion de pers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ordinador multitienda garantiza la coherencia operativa entre sucursales: centraliza stock, protocolos de servicio y planificacion de personal para que el cliente perciba una sola mar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quipos-de-trabajo-multitiend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onsultar stock de un producto en otra tienda → Sistema ERP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visar al equipo de una promocion nueva → Email corpor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raspasar informacion de un turno a otro → Parte de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ordinar una transferencia urgente de mercancia → Chat inte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gistrar una venta entre tiendas → Sistema ERP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nvocar reunion semanal de coordinacion → Email corpor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ipo de comunicacion tiene su canal oficial: el ERP para datos de stock y ventas, el chat para coordinacion rapida, el parte de turno para traspaso formal y el email para comunicaciones estructur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quipos-de-trabajo-multitiend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tocolo de saludo al cliente → Misterio del cliente (evaluacion anonima trimestral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 y facing de tienda → Auditoria mensual presenc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 de respuesta a consultas → KPIs compartidos en sistema CR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 de partes de turno → Revision semanal del coordin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on continua del personal → Plan de rotacion y registros de asist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estandar tiene un mecanismo de control especifico: las auditorias verifican el estado fisico, los KPIs miden tiempos, el misterio del cliente evalua la experiencia real y las revisiones documentales comprueban el cumplimiento de procedimie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quipos-de-trabajo-multitiend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also. La rotacion de personal es una herramienta de formacion cruzada que fortalece al equipo, homogeneiza el servicio y permite que todos los empleados conozcan el funcionamiento de todas las sucurs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quipos-de-trabajo-multitiend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eres el coordinador multitienda y detectas que una de las cuatro sucursales tiene un indice de satisfaccion de cliente significativamente inferior a las otras tres. Describe que acciones tomarías para diagnosticar el problema, que protocolos revisarias, como involucrarias al responsable de esa tienda y que medidas aplicarias para homogeneizar el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coordinador multitienda centraliza decisiones de stock, protocolos y planificacion de pers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afirmaciones incorrectas son: (1) los protocolos deben ser unificados, no distintos por tienda; (3) los partes de turno son obligatorios, no opcionales; (4) los canales oficiales son ERP, chat interno, parte de turno y email, no WhatsApp personal; (7) el cliente no debe notar diferencias entre sucursales: la empresa es una sola mar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quipos-de-trabajo-multitiend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os cuatro canales de comunicacion oficial que deben utilizarse en la operacion multitienda de Academia de Pinturas Especializadas, segun se muestra en la Figura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oordinador multi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Figura que centraliza las decisiones de stock, protocolos de atencion al cliente y planificacion de personal entre todas las sucursales, garantizando coherencia oper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Hub de comun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unto central que conecta todas las tiendas y departamentos a traves de canales formales: ERP, chat interno, partes de turno y email corpora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Estandares unifica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otocolos comunes de servicio (saludo, ficha tecnica, limpieza, tiempos de respuesta) que garantizan la misma experiencia del cliente en cualquier sucurs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Inventario compart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istema que permite consultar el stock real de todas las tiendas en tiempo real y ejecutar transferencias rapidas entre sucurs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Rotacion de pers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Intercambio formativo trimestral de empleados entre tiendas para homogeneizar el servicio, fortalecer al equipo y dar vision global del nego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Parte de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ocumento escrito donde el saliente anota pedidos pendientes, clientes esperando respuesta, incidencias y mensajes. El entrante lo lee y firma al comen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quipos-de-trabajo-multitienda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584" r:id="rId1"/>
    <p:sldLayoutId id="2482435585" r:id="rId2"/>
    <p:sldLayoutId id="2482435586" r:id="rId3"/>
    <p:sldLayoutId id="248243558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1aacddbc1e5d4aa10d56f63fc8f29606297bbe7c60414951.jpg"/>
  <Relationship Id="rId3" Type="http://schemas.openxmlformats.org/officeDocument/2006/relationships/hyperlink" Target="https://pinturasespecializadas.lumbre.lat/object/organizacion-de-equipos-de-trabajo-multitiend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organizacion-de-equipos-de-trabajo-multitienda" TargetMode="External"/>
  <Relationship Id="rId4" Type="http://schemas.openxmlformats.org/officeDocument/2006/relationships/hyperlink" Target="https://pinturasespecializadas.lumbre.lat/object/organizacion-de-equipos-de-trabajo-multitienda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organizacion-de-equipos-de-trabajo-multitienda" TargetMode="External"/>
  <Relationship Id="rId4" Type="http://schemas.openxmlformats.org/officeDocument/2006/relationships/hyperlink" Target="https://pinturasespecializadas.lumbre.lat/object/organizacion-de-equipos-de-trabajo-multitienda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organizacion-de-equipos-de-trabajo-multitienda" TargetMode="External"/>
  <Relationship Id="rId4" Type="http://schemas.openxmlformats.org/officeDocument/2006/relationships/hyperlink" Target="https://pinturasespecializadas.lumbre.lat/object/organizacion-de-equipos-de-trabajo-multitienda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hyperlink" Target="https://pinturasespecializadas.lumbre.lat/object/organizacion-de-equipos-de-trabajo-multitienda" TargetMode="External"/>
  <Relationship Id="rId4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quipos-de-trabajo-multitienda" TargetMode="External"/>
  <Relationship Id="rId3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quip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baj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ltitien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equipos-de-trabajo-multitiend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Aprende a coordinar equipos de trabajo entre varias sucursales de pinturas: comunicacion interdepartamental, estandares de servicio unificados, gestion de inventario compartido y rotacion de personal. Domina las herramientas y protocolos para que el cliente perciba una sola marca, independientemente de la tiend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 a coordinar equipos de trabajo entre varias sucursales de pinturas: comunicacion interdepartamental, estandares de servicio unificados, gestion de inventario compartido y rotacion de personal. Domina las herramientas y protocolos para que el cliente perciba una sola marca, independientemente de la tien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quipos · multitienda · coordinacion · comunicacion · estandares · inventario · rotacion · sucursal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1: Estructura y coordinacion entre sucursales · Paso 1 de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peracion multitienda requiere una estructura clara: cada sucursal tiene un responsable directo, pero todos reportan a un coordinador multitienda que garantiza la coherencia operativa. El coordinador centraliza las decisiones de stock, los protocolos de atencion al cliente y la planificacion de personal. Sin esta figura, cada tienda opera como un negocio independiente y el cliente percibe inconsistencias: precios distintos, informacion contradictoria y plazos diferent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1: Estructura y coordinacion entre sucursales · Paso 2 de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peracion multitienda requiere una estructura clara: cada sucursal tiene un responsable directo, pero todos reportan a un coordinador multitienda que garantiza la coherencia operativa. El coordinador centraliza las decisiones de stock, los protocolos de atencion al cliente y la planificacion de personal. Sin esta figura, cada tienda opera como un negocio independiente y el cliente percibe inconsistencias: precios distintos, informacion contradictoria y plazos diferent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2: Comunicacion interdepartamental efectiva · Paso 1 de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unicacion entre tiendas y departamentos no puede depender de mensajes informales o conversaciones de pasillo. Se necesitan canales formales: un sistema ERP compartido para stock y pedidos, un chat interno para coordinacion rapida, partes de turno escritos para traspaso de informacion y reuniones semanales de coordinacion. El principio es simple: si no esta escrito en el canal oficial, no existe. La comunicacion informal genera duplicidades, olvidos y respuestas contradictorias al clien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2: Comunicacion interdepartamental efectiva · Paso 2 de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unicacion entre tiendas y departamentos no puede depender de mensajes informales o conversaciones de pasillo. Se necesitan canales formales: un sistema ERP compartido para stock y pedidos, un chat interno para coordinacion rapida, partes de turno escritos para traspaso de informacion y reuniones semanales de coordinacion. El principio es simple: si no esta escrito en el canal oficial, no existe. La comunicacion informal genera duplicidades, olvidos y respuestas contradictorias al clien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3: Estandares unificados y gestion compartida · Paso 1 de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no sabe de sucursales: sabe que la empresa es una sola marca. Por eso los estandares de servicio deben ser identicos en todas las tiendas: protocolo de saludo, ficha tecnica con cada producto, limpieza y facing, tiempos de respuesta y procedimiento de reclamaciones. El inventario compartido permite consultar stock en tiempo real entre las cuatro tiendas y ejecutar transferencias rapidas. La rotacion de personal entre sucursales no es un castigo: es formacion cruzada que fortalece al equipo y homogeneiza el servici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aso 3: Estandares unificados y gestion compartida · Paso 2 de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no sabe de sucursales: sabe que la empresa es una sola marca. Por eso los estandares de servicio deben ser identicos en todas las tiendas: protocolo de saludo, ficha tecnica con cada producto, limpieza y facing, tiempos de respuesta y procedimiento de reclamaciones. El inventario compartido permite consultar stock en tiempo real entre las cuatro tiendas y ejecutar transferencias rapidas. La rotacion de personal entre sucursales no es un castigo: es formacion cruzada que fortalece al equipo y homogeneiza el servic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: Estructura multitienda. El organigrama muestra la jerarquia de coordinacion: direccion general, coordinador multitienda, responsables de cada sucursal y areas operativas compartidas.">
            <a:hlinkClick r:id="rId3" tooltip="Figura 1: Estructura multitienda. El organigrama muestra la jerarquia de coordinacion: direccion general, coordinador multitienda, responsables de cada sucursal y areas operativas compartida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: Estructura multitienda. El organigrama muestra la jerarquia de coordinacion: direccion general, coordinador multitienda, responsables de cada sucursal y areas operativas compartid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equipos-de-trabajo-multi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: Flujos de comunicacion. El hub central conecta las cuatro tiendas y el almacen central a traves de canales formales: ERP, chat interno, partes de turno y email corporativo.">
            <a:hlinkClick r:id="rId3" tooltip="Figura 2: Flujos de comunicacion. El hub central conecta las cuatro tiendas y el almacen central a traves de canales formales: ERP, chat interno, partes de turno y email corporativ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: Flujos de comunicacion. El hub central conecta las cuatro tiendas y el almacen central a traves de canales formales: ERP, chat interno, partes de turno y email corporativ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equipos-de-trabajo-multi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: Estandares unificados. Checklist de protocolos comunes de servicio y mecanismos de verificacion que garantizan la misma experiencia en cualquier sucursal.">
            <a:hlinkClick r:id="rId3" tooltip="Figura 3: Estandares unificados. Checklist de protocolos comunes de servicio y mecanismos de verificacion que garantizan la misma experiencia en cualquier sucursal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: Estandares unificados. Checklist de protocolos comunes de servicio y mecanismos de verificacion que garantizan la misma experiencia en cualquier sucurs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equipos-de-trabajo-multitien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s de coordinacion multitienda para Academia de Pinturas Especializada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1704975"/>
                <a:gridCol w="1781175"/>
                <a:gridCol w="1362075"/>
                <a:gridCol w="1476375"/>
                <a:gridCol w="1790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re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toco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 ofici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tock compart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a y transferencia entre tien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sable de tienda + coordin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ERP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es de tu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spaso escrito de informacion pend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tu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iente anota, entrante lee y fi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e de turno (fisico/digital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704975"/>
                <a:gridCol w="1781175"/>
                <a:gridCol w="1362075"/>
                <a:gridCol w="1476375"/>
                <a:gridCol w="1790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re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toco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 ofici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union de coordina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cronizacion de objetivos e incid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m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ordinador multit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encial + acta en chat inte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tacion de pers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cambio formativo entre sucurs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imest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RHH + coordin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n de rotacion documen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ditoria de estanda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on de cumplimiento de protoco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ordinador + direc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forme de audito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704975"/>
                <a:gridCol w="1781175"/>
                <a:gridCol w="1362075"/>
                <a:gridCol w="1476375"/>
                <a:gridCol w="1790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re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toco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 ofici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stion de reclam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ocolo unificado de res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n inc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sable de t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CRM + email 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j-mcq-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j-sort-0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j-match-0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j-tf-0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j-ref-0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j-err-0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j-list-0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 es la funcion principal del coordinador multitienda en una operacion con varias sucursal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estionar exclusivamente el inventario de la tienda princip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entralizar decisiones de stock, protocolos de atencion y planificacion de person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tender las reclamaciones de todas las tiend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emplazar a los responsables de tienda cuando faltan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on en el canal de comunicacion correc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istema ERP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mail corporativ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rte de turn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hat intern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onsultar stock de un producto en otra tiend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visar al equipo de una promocion nuev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raspasar informacion de un turno a o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ordinar una transferencia urgente de merca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gistrar una venta entre tiend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nvocar reunion semanal de coordinacio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estandar de servicio con su mecanismo de verificacio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otocolo de saludo al cl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impieza y facing de tien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iempo de respuesta a consult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umplimiento de partes de turn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Formacion continua del personal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uditoria mensual presenci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KPIs compartidos en sistema CRM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ision semanal del coordinad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lan de rotacion y registros de asistenc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Misterio del cliente (evaluacion anonima trimestral)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otacion de personal entre tiendas es un castigo que se aplica a empleados con bajo rend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eres el coordinador multitienda y detectas que una de las cuatro sucursales tiene un indice de satisfaccion de cliente significativamente inferior a las otras tres. Describe que acciones tomarías para diagnosticar el problema, que protocolos revisarias, como involucrarias al responsable de esa tienda y que medidas aplicarias para homogeneizar el serv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as afirmaciones incorrectas sobre la gestion de equipos multitien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da tienda puede tener su propio protocolo de atencion al cliente si asi lo decide el respons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coordinador multitienda centraliza decisiones de stock, protocolos y planificacion de person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partes de turno escritos son opcionales si el equipo se lleva bi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comunicacion informal por WhatsApp personal es un canal oficial val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inventario compartido permite consultar stock en tiempo real entre sucurs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La rotacion de personal entre tiendas es formacion cruzada que homogeneiza el servic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2480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) El cliente sabe perfectamente en que tienda esta porque cada una es completamente diferent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os cuatro canales de comunicacion oficial que deben utilizarse en la operacion multitienda de Academia de Pinturas Especializadas, segun se muestra en la Figura 2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14675"/>
        </p:xfrm>
        <a:graphic>
          <a:graphicData uri="http://schemas.openxmlformats.org/drawingml/2006/table">
            <a:tbl>
              <a:tblPr firstRow="1" bandRow="1"/>
              <a:tblGrid>
                <a:gridCol w="3009900"/>
                <a:gridCol w="5105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tock compart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a y transferencia en tiempo real via ERP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es de tu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spaso escrito con firma de entrante y sa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union sem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cronizacion de objetivos e incidencias con a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tacion pers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cambio formativo trimestral entre sucurs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ditoria estanda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on mensual de cumplimiento de protoco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equipos-de-trabajo-multitiend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 multitiend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1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gura que centraliza las decisiones de stock, protocolos de atencion al cliente y planificacion de personal entre todas las sucursales, garantizando coherencia operativ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 de comunicacion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2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 central que conecta todas las tiendas y departamentos a traves de canales formales: ERP, chat interno, partes de turno y email corporativ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ndares unificados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3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s comunes de servicio (saludo, ficha tecnica, limpieza, tiempos de respuesta) que garantizan la misma experiencia del cliente en cualquier sucursal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 compartido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4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 que permite consultar el stock real de todas las tiendas en tiempo real y ejecutar transferencias rapidas entre sucursale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cion de personal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5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cambio formativo trimestral de empleados entre tiendas para homogeneizar el servicio, fortalecer al equipo y dar vision global del negoci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 de turno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quipos-de-trabajo-multitienda"/>
              </a:rPr>
              <a:t><![CDATA[Organizacion de equipos de trabajo multitien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4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estudio: Repasa los conceptos clave de la organizacion de equipos multitienda. · Tarjeta 6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 escrito donde el saliente anota pedidos pendientes, clientes esperando respuesta, incidencias y mensajes. El entrante lo lee y firma al comenz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2026-10-31T04:01:51Z</dcterms:created>
  <dcterms:modified xsi:type="dcterms:W3CDTF">2026-10-31T04:01:51Z</dcterms:modified>
  <dc:title>Organizacion de equipos de trabajo multitienda</dc:title>
  <dc:description>Presentación editable del OA «Organizacion de equipos de trabajo multitienda». Enlace: https://pinturasespecializadas.lumbre.lat/object/organizacion-de-equipos-de-trabajo-multitienda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