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catalogos-de-productos-y-promociones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catalogos-de-productos-y-promociones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iseño de catálogos físicos y digita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oncepto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catálogo efectivo combina jerarquía visual, información clara de productos y llamados a la acción. En formato físico, considera el gramaje del papel, la encuadernación y la distribución en páginas. En formato digital, prioriza la navegación intuitiva, las imágenes de alta calidad y la optimización para dispositivos móvi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catalogos-de-productos-y-promociones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iseño de catálogos físicos y digita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ón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te concepto se aplica en el contexto profesional de pinturerías y tiendas de col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catalogos-de-productos-y-promociones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strategias de precio: opciones, no polític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recio y val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Fijar un precio no es solo decidir un número: es comunicar qué se está comprando. Un precio bajo sin servicio atrae a un cliente que se irá con el siguiente precio bajo. Un precio alto sin justificación técnica pierde la ve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catalogos-de-productos-y-promociones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strategias de precio: opciones, no polític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Opciones que existen en el comer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recio de referencia, precio combinado, promoción temporal o ventaja para clientes recurrentes. Son instrumentos distintos y no se sustituyen entre sí: cada uno afecta al margen de una for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catalogos-de-productos-y-promociones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strategias de precio: opciones, no polític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Lo que hay que calcular an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ste del producto, margen mínimo, efecto sobre el volumen y coste de la promoción. Un descuento sin esa cuenta es una don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catalogos-de-productos-y-promociones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strategias de precio: opciones, no polític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Quién deci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porcentaje, el periodo y las excepciones los autoriza dirección. La lección enseña a comparar opciones, no a inventar condiciones de Pinturas Especializ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catalogos-de-productos-y-promociones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mociones estacionales y cross-merchandis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oncepto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s promociones estacionales aprovechan momentos clave del año: rebajas de enero, vuelta al cole, Black Friday, Navidad. El cross-merchandising en catálogos consiste en agrupar productos complementarios (pintura + rodillo + cinta) para aumentar el ticket promedio. La ubicación estratégica en el catálogo influye directamente en la decisión de comp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catalogos-de-productos-y-promociones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mociones estacionales y cross-merchandis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ón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te concepto se aplica en el contexto profesional de pinturerías y tiendas de col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catalogos-de-productos-y-promociones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nálisis de rendimiento de produc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oncepto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Mide el éxito de tu catálogo con KPIs: tasa de conversión por página, productos más vistos, margen por categoría, rotación de inventario y ROI de cada promoción. Usa estos datos para optimizar futuras ediciones y asignar espacio en el catálogo a los productos de mayor rend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catalogos-de-productos-y-promociones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nálisis de rendimiento de produc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ón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te concepto se aplica en el contexto profesional de pinturerías y tiendas de col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catalogos-de-productos-y-promociones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1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1. Estructura de catálogo: organización jerárquica de secciones para guiar al cliente desde la portada hasta la acción de comp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1. Estructura de catálogo: organización jerárquica de secciones para guiar al cliente desde la portada hasta la acción de comp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catalogos-de-productos-y-promociones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2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2. Estrategias de pricing: matriz de tácticas para maximizar ventas según tipo de cliente y tempor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2. Estrategias de pricing: matriz de tácticas para maximizar ventas según tipo de cliente y tempor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catalogos-de-productos-y-promociones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3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3. Calendario promocional: planificación anual de promociones estacionales clave para el retail de pintur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3. Calendario promocional: planificación anual de promociones estacionales clave para el retail de pintur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catalogos-de-productos-y-promociones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catalogos-de-productos-y-promociones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catalogos-de-productos-y-promociones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catalogos-de-productos-y-promociones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catalogos-de-productos-y-promociones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grupar productos complementarios para aumentar el ticket promed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ross-merchandising busca aumentar el valor de cada venta mostrando productos que se complementan, como pintura, rodillos y cinta adhesiva en una misma sección del catálo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catalogos-de-productos-y-promociones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Bajar el precio de una referencia durante una liquidación autorizada → Descuento dire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Vender pintura, rodillo y bandeja como un conjunto → Precio combin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Una condición disponible solo durante una semana → Promoción tempor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Una ventaja definida para clientes con compras repetidas → Ventaja para recurren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Mantener el precio y explicar el servicio técnico incluido → Precio de refer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instrumento actúa de forma distinta sobre el margen y sobre la percepción del cliente. Ninguno se aplica sin cálculo ni autoriz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catalogos-de-productos-y-promociones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ortada → Captar atención y comunicar identidad de mar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Índice → Facilitar navegación y localizac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 de producto → Presentar características, precio y benefici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do a la acción → Incentivar la compra inmediata o visita a tien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 promociones → Destacar ofertas temporales y descuentos especia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sección del catálogo cumple una función específica en el recorrido del cliente: la portada atrae, el índice organiza, las fichas informan, los CTAs motivan la acción y las promociones crean urg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catalogos-de-productos-y-promociones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catálogos digitales requieren densidad de información diferente: en móvil se prefieren menos productos por pantalla con scroll, mientras que en impresión se optimiza el espacio físico. Cada formato tiene sus propias reglas de diseñ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catalogos-de-productos-y-promociones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flexiona sobre tu experiencia como consumidor: ¿qué elementos de un catálogo (físico o digital) te hacen decidir comprar un producto en lugar de otro? ¿Cómo influyen las promociones en tu decisión final? Escribe al menos 3 factores que consideras más importa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catalogos-de-productos-y-promociones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ntes de proponer una promoción hay que calcular su coste y su efecto en el marg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líneas 0, 2 y 4 son errores: el volumen no garantiza margen, una promoción permanente deja de ser temporal y el porcentaje lo autoriza quien corresponda. Las líneas 1 y 3 son correc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catalogos-de-productos-y-promociones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umera al menos 5 KPIs que usarías para medir el rendimiento de un catálogo de productos. Incluye métricas tanto para formato físico como digit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catalogos-de-productos-y-promociones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catalogos-de-productos-y-promociones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catalogos-de-productos-y-promociones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el cross-merchandising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Técnica de agrupar productos complementarios en el catálogo para aumentar el ticket promedio de comp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catalogos-de-productos-y-promociones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el pricing psicológic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strategia de fijar precios que aprovechan la percepción del consumidor, como usar $9.99 en vez de $10 para que parezca más bar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catalogos-de-productos-y-promociones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un bundl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ack o paquete de productos relacionados vendidos juntos a un precio especial, incentivando la compra de múltiples artícul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catalogos-de-productos-y-promociones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KPI mide la rotac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tasa de rotación de inventario indica cuántas veces se renueva el stock en un período, reflejando la velocidad de venta de los productos del catálo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catalogos-de-productos-y-promociones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una promoción flash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Oferta por tiempo muy limitado (horas o días) que crea urgencia de compra y puede generar tráfico adicional al catálogo o punto de ve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catalogos-de-productos-y-promociones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9417" r:id="rId1"/>
    <p:sldLayoutId id="2482439418" r:id="rId2"/>
    <p:sldLayoutId id="2482439419" r:id="rId3"/>
    <p:sldLayoutId id="248243942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d36612c1b5e729d9218563bc6d6aff2ab9dacf2534fb63b1.jpg"/>
  <Relationship Id="rId3" Type="http://schemas.openxmlformats.org/officeDocument/2006/relationships/hyperlink" Target="https://pinturasespecializadas.lumbre.lat/object/organizacion-de-catalogos-de-productos-y-promociones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12.jpg"/>
  <Relationship Id="rId3" Type="http://schemas.openxmlformats.org/officeDocument/2006/relationships/hyperlink" Target="https://pinturasespecializadas.lumbre.lat/object/organizacion-de-catalogos-de-productos-y-promociones" TargetMode="External"/>
  <Relationship Id="rId4" Type="http://schemas.openxmlformats.org/officeDocument/2006/relationships/hyperlink" Target="https://pinturasespecializadas.lumbre.lat/object/organizacion-de-catalogos-de-productos-y-promociones" TargetMode="External"/>
  <Relationship Id="rId5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23.jpg"/>
  <Relationship Id="rId3" Type="http://schemas.openxmlformats.org/officeDocument/2006/relationships/hyperlink" Target="https://pinturasespecializadas.lumbre.lat/object/organizacion-de-catalogos-de-productos-y-promociones" TargetMode="External"/>
  <Relationship Id="rId4" Type="http://schemas.openxmlformats.org/officeDocument/2006/relationships/hyperlink" Target="https://pinturasespecializadas.lumbre.lat/object/organizacion-de-catalogos-de-productos-y-promociones" TargetMode="External"/>
  <Relationship Id="rId5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34.jpg"/>
  <Relationship Id="rId3" Type="http://schemas.openxmlformats.org/officeDocument/2006/relationships/hyperlink" Target="https://pinturasespecializadas.lumbre.lat/object/organizacion-de-catalogos-de-productos-y-promociones" TargetMode="External"/>
  <Relationship Id="rId4" Type="http://schemas.openxmlformats.org/officeDocument/2006/relationships/hyperlink" Target="https://pinturasespecializadas.lumbre.lat/object/organizacion-de-catalogos-de-productos-y-promociones" TargetMode="External"/>
  <Relationship Id="rId5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hyperlink" Target="https://pinturasespecializadas.lumbre.lat/object/organizacion-de-catalogos-de-productos-y-promociones" TargetMode="External"/>
  <Relationship Id="rId4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catalogos-de-productos-y-promociones" TargetMode="External"/>
  <Relationship Id="rId3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rganiz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tálog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duct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mocion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organizacion-de-catalogos-de-productos-y-promociones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en tienda: Aprende a diseñar catálogos efectivos, aplicar estrategias de pricing, planificar promociones estacionales y analizar el rendimiento de productos en el punto de ven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e a diseñar catálogos efectivos, aplicar estrategias de pricing, planificar promociones estacionales y analizar el rendimiento de productos en el punto de ven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atálogos · pricing · promociones · merchandising · ventas · retail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Diseño de catálogos físicos y digitales · Paso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cepto 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atálogo efectivo combina jerarquía visual, información clara de productos y llamados a la acción. En formato físico, considera el gramaje del papel, la encuadernación y la distribución en páginas. En formato digital, prioriza la navegación intuitiva, las imágenes de alta calidad y la optimización para dispositivos móvil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Diseño de catálogos físicos y digitales · Paso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 prácti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concepto se aplica en el contexto profesional de pinturerías y tiendas de color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Estrategias de precio: opciones, no políticas · Paso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cio y val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r un precio no es solo decidir un número: es comunicar qué se está comprando. Un precio bajo sin servicio atrae a un cliente que se irá con el siguiente precio bajo. Un precio alto sin justificación técnica pierde la vent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Estrategias de precio: opciones, no políticas · Paso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pciones que existen en el comer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 de referencia, precio combinado, promoción temporal o ventaja para clientes recurrentes. Son instrumentos distintos y no se sustituyen entre sí: cada uno afecta al margen de una form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Estrategias de precio: opciones, no políticas · Paso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hay que calcular ant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e del producto, margen mínimo, efecto sobre el volumen y coste de la promoción. Un descuento sin esa cuenta es una donació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Estrategias de precio: opciones, no políticas · Paso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ién dec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orcentaje, el periodo y las excepciones los autoriza dirección. La lección enseña a comparar opciones, no a inventar condiciones de Pinturas Especializada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romociones estacionales y cross-merchandising · Paso 1 de 2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cepto clav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promociones estacionales aprovechan momentos clave del año: rebajas de enero, vuelta al cole, Black Friday, Navidad. El cross-merchandising en catálogos consiste en agrupar productos complementarios (pintura + rodillo + cinta) para aumentar el ticket promedio. La ubicación estratégica en el catálogo influye directamente en la decisión de compr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romociones estacionales y cross-merchandising · Paso 2 de 2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 prácti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concepto se aplica en el contexto profesional de pinturerías y tiendas de color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Análisis de rendimiento de productos · Paso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cepto 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 el éxito de tu catálogo con KPIs: tasa de conversión por página, productos más vistos, margen por categoría, rotación de inventario y ROI de cada promoción. Usa estos datos para optimizar futuras ediciones y asignar espacio en el catálogo a los productos de mayor rendimient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Análisis de rendimiento de productos · Paso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 prácti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concepto se aplica en el contexto profesional de pinturerías y tiendas de color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1. Estructura de catálogo: organización jerárquica de secciones para guiar al cliente desde la portada hasta la acción de compra.">
            <a:hlinkClick r:id="rId3" tooltip="Figura 1. Estructura de catálogo: organización jerárquica de secciones para guiar al cliente desde la portada hasta la acción de compr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1. Estructura de catálogo: organización jerárquica de secciones para guiar al cliente desde la portada hasta la acción de compr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organizacion-de-catalogos-de-productos-y-promocione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2. Estrategias de pricing: matriz de tácticas para maximizar ventas según tipo de cliente y temporada.">
            <a:hlinkClick r:id="rId3" tooltip="Figura 2. Estrategias de pricing: matriz de tácticas para maximizar ventas según tipo de cliente y temporad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2. Estrategias de pricing: matriz de tácticas para maximizar ventas según tipo de cliente y temporad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organizacion-de-catalogos-de-productos-y-promocione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3. Calendario promocional: planificación anual de promociones estacionales clave para el retail de pinturas.">
            <a:hlinkClick r:id="rId3" tooltip="Figura 3. Calendario promocional: planificación anual de promociones estacionales clave para el retail de pinturas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3. Calendario promocional: planificación anual de promociones estacionales clave para el retail de pintura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organizacion-de-catalogos-de-productos-y-promocione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rumentos de precio y qué hay que calcular antes de usarlos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4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5277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1743075"/>
                <a:gridCol w="2286000"/>
                <a:gridCol w="24288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strum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 puede tener senti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iesgo princip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cuento dire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ja el precio de v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quidación autorizada o lanzamiento con objetivo defin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duce margen y puede devaluar la refer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cio combin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vende un conjunto a un precio conju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ductos complementarios con demanda conoc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liente puede percibir que paga de más por lo que no necesi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4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1743075"/>
                <a:gridCol w="2286000"/>
                <a:gridCol w="24288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strum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 puede tener senti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iesgo princip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moción tempo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dición limitada en el tiem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mento estacional con stock disponi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 se repite, deja de ser tempo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ntaja para recurr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dición para clientes con histori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lación consolidada y margen calcul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quiere registro fiable y reglas clar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4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657350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1743075"/>
                <a:gridCol w="2286000"/>
                <a:gridCol w="24288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strum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 puede tener senti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iesgo princip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cio de refer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mantiene el precio y se explica el val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ducto técnico con servicio asoci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ige que el equipo sepa justificar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ex-mcq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ex-sort-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ex-match-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ex-tf-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ex-error-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el principal objetivo del cross-merchandising en un catálogo de producto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ducir los costos de produ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grupar productos complementarios para aumentar el ticket promedi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Mejorar la logística de almacenamien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implificar el diseño gráfico del catálogo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ejemplo didáctico según el instrumento de precio que representa. Los porcentajes son ficticios: no son condiciones de la empre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479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scuento direc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ecio combinad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omoción temporal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ntaja para recurrentes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ecio de referenc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Bajar el precio de una referencia durante una liquidación autoriza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335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Vender pintura, rodillo y bandeja como un conju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955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Una condición disponible solo durante una seman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57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Una ventaja definida para clientes con compras repetida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19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Mantener el precio y explicar el servicio técnico incluid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81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elemento del catálogo con su función principal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ortad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Índic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Ficha de product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lamado a la acción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Sección de promocion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Facilitar navegación y localización rápida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resentar características, precio y benefici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Incentivar la compra inmediata o visita a tien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stacar ofertas temporales y descuentos especial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76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Captar atención y comunicar identidad de marca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 catálogo digital, es recomendable usar la misma cantidad de productos por página que en un catálogo impreso para mantener consistenc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ona sobre tu experiencia como consumidor: ¿qué elementos de un catálogo (físico o digital) te hacen decidir comprar un producto en lugar de otro? ¿Cómo influyen las promociones en tu decisión final? Escribe al menos 3 factores que consideras más important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 los errores en las afirmaciones sobre precios y promoci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 descuento por volumen siempre aumenta la rentabilidad tot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ntes de proponer una promoción hay que calcular su coste y su efecto en el marge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una promoción funciona, se puede mantener todo el año sin revisarl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precio combinado funciona mejor con productos complementari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Cualquier persona de la tienda puede fijar el porcentaje de descuento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umera al menos 5 KPIs que usarías para medir el rendimiento de un catálogo de productos. Incluye métricas tanto para formato físico como digit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4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cuento 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ducción directa del pre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x1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leva dos productos pagando u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und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ck de productos complementar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alt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mio por compras repeti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lash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ferta por tiempo limi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tacio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moción en época específica del añ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organizacion-de-catalogos-de-productos-y-promociones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l diseño de catálogos y estrategias de pricing. · Tarjeta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el cross-merchandising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l diseño de catálogos y estrategias de pricing.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a de agrupar productos complementarios en el catálogo para aumentar el ticket promedio de compr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l diseño de catálogos y estrategias de pricing. · Tarjeta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el pricing psicológico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l diseño de catálogos y estrategias de pricing.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 de fijar precios que aprovechan la percepción del consumidor, como usar $9.99 en vez de $10 para que parezca más barato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l diseño de catálogos y estrategias de pricing. · Tarjeta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un bundle?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l diseño de catálogos y estrategias de pricing.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ck o paquete de productos relacionados vendidos juntos a un precio especial, incentivando la compra de múltiples artículo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l diseño de catálogos y estrategias de pricing. · Tarjeta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KPI mide la rotación?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l diseño de catálogos y estrategias de pricing.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asa de rotación de inventario indica cuántas veces se renueva el stock en un período, reflejando la velocidad de venta de los productos del catálogo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l diseño de catálogos y estrategias de pricing. · Tarjeta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una promoción flash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catalogos-de-productos-y-promociones"/>
              </a:rPr>
              <a:t><![CDATA[Organización de catálogos de productos y promo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l diseño de catálogos y estrategias de pricing.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erta por tiempo muy limitado (horas o días) que crea urgencia de compra y puede generar tráfico adicional al catálogo o punto de vent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2026-10-31T05:05:44Z</dcterms:created>
  <dcterms:modified xsi:type="dcterms:W3CDTF">2026-10-31T05:05:44Z</dcterms:modified>
  <dc:title>Organización de catálogos de productos y promociones</dc:title>
  <dc:description>Presentación editable del OA «Organización de catálogos de productos y promociones». Enlace: https://pinturasespecializadas.lumbre.lat/object/organizacion-de-catalogos-de-productos-y-promociones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