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rketing visual y escaparatismo en tienda de pinturas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rketing visual y escaparatismo en tienda de pinturas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— Por qué importa el marketing visual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— Organización visual de la tienda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— Organización visual de la tiend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organizacion-visua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Organización visual de la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zonas clave: entrada, líneas de producto, zona de decisión, punto de venta, espacios libres e iluminación. Cada zona tiene una función en el recorrido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Zona de entrada: productos estrella, novedades y ofertas. El cliente decide en 7 segun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íneas de producto: agrupación por familia y color. El cliente encuentra sin pregu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Zona de decisión: muestras de color en pared o paneles. Aquí se cierra l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unto de venta: productos de impulso en mostrador o caja. Compras de decisión ráp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acios libres: pasillos anchos y sin obstáculos. La experiencia no se deg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que guían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luminación: focal en destacados, general suave en el resto. Los colores se ven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7 segun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liente decide en 7 segundos si la tienda le interesa o sigue de largo. Por eso la zona de entrada es la más vali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organización visual de la ti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— Colores destacados y productos estrella» (2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— Colores destacados y productos estrella» (3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olores-estrell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lores destacados y productos estre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so del color en la tienda: rojo para ofertas, azul para confianza, blanco como fondo. El producto estrella se coloca a la altura de los ojos con iluminación f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ojo y naranja: colores de alerta y urgencia. Se usan en cartelería de ofertas y productos desta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zul y verde: transmiten confianza y tranquilidad. Se usan en zonas técnicas y señal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lanco y crema: fondo general. Transmiten limpieza y amplitud, no compiten con las pin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oducto estrella: a la altura de los ojos (1,20-1,60m), con iluminación focal y cartelería cl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rtelería: clara, con precio visible y en español. Tipografía grande y legible a dos me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usar el color para dirigir la mi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otación: cada 2-3 semanas. Si siempre es igual, el cliente deja de verlo (ceguera de escapara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El producto estrella se coloca a la altura de los ojos con iluminación focal y cartelería cla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olores destacados y productos estre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limpieza-orde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impieza y orden en el punto de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zonas de limpieza diaria: escaparate, estantes, suelo, mostrador y zona de pruebas. Cada zona tiene una frecuencia y un responsable asign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hecklist diario de limpieza y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hecklist diario de limpieza y 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añ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caparate se limpia cada mañana por el primer empleado que llega, según el checklist di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limpieza y orden en el punto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— El escaparate como herramienta de venta» (2 de 3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— El escaparate como herramienta de venta» (3 de 3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ojo: cartelería de ofertas y urgencia → Color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zul: zonas técnicas y confianza → Color de tranqu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lanco: fondo general y amplitud → Color neu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aranja: novedades y productos destacados → Color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de: señalización de familias → Color de tranqu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rema: fondo alternativo → Color neu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olores se clasifican según su función: alerta (rojo, naranja), tranquilidad (azul, verde) o neutro (blanco, crem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Zona de entrada → Productos estrella y noveda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 de producto → Agrupación por familia y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decisión → Muestras de color en pa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venta → Complementos de impu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zonas de la tienda tienen funciones específicas en el recorrido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alta rotación, cartelería no es clara ni está en español, el fondo no transmite lim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caparate debe rotar cada 2-3 semanas, la cartelería debe ser clara y en español, y el fondo debe transmitir limpieza (blanco o crem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s 3 y 5: colores destacados y escapar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marketing-visual-y-escaparatismo-en-tienda-de-pintura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 de marketing vis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 de marketing vis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s segundos tiene un escaparate para captar la aten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res segundos. En ese tiempo el transeúnte decide si le interesa o no. Se ve: producto grande, color llamativo, mensaje cl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ónde se coloca el producto estre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 la altura de los ojos (1,20-1,60m), con iluminación focal y cartelería clara. Es el producto que más interesa ve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ada cuánto se rota el escapara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ada 2-3 semanas. Si siempre es igual, el cliente habitual deja de mirarlo (ceguera de escapara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transmite una tienda con el suelo su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jadez y falta de profesionalidad. El cliente sale sin comprar aunque el producto sea lo que bus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olores se usan para ofert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ojo y naranja: colores de alerta y urgencia. Llaman la atención inmediata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regla del 80/20 se aplica al escapara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80% del impacto visual viene del 20% de los productos. Elige 3-5 productos clave, un color que contraste y un mensaje co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marketing-visual-y-escaparatismo-en-tienda-de-pinturas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37" r:id="rId1"/>
    <p:sldLayoutId id="2482430738" r:id="rId2"/>
    <p:sldLayoutId id="2482430739" r:id="rId3"/>
    <p:sldLayoutId id="248243074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de70958785067d2357d7579db6d53f07a93494789b47c561.jpg"/>
  <Relationship Id="rId3" Type="http://schemas.openxmlformats.org/officeDocument/2006/relationships/hyperlink" Target="https://pinturasespecializadas.lumbre.lat/object/marketing-visual-y-escaparatismo-en-tienda-de-pintur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organizacion-visual2.jpg"/>
  <Relationship Id="rId3" Type="http://schemas.openxmlformats.org/officeDocument/2006/relationships/hyperlink" Target="https://pinturasespecializadas.lumbre.lat/object/marketing-visual-y-escaparatismo-en-tienda-de-pinturas" TargetMode="External"/>
  <Relationship Id="rId4" Type="http://schemas.openxmlformats.org/officeDocument/2006/relationships/hyperlink" Target="https://pinturasespecializadas.lumbre.lat/object/marketing-visual-y-escaparatismo-en-tienda-de-pinturas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olores-estrella3.jpg"/>
  <Relationship Id="rId3" Type="http://schemas.openxmlformats.org/officeDocument/2006/relationships/hyperlink" Target="https://pinturasespecializadas.lumbre.lat/object/marketing-visual-y-escaparatismo-en-tienda-de-pinturas" TargetMode="External"/>
  <Relationship Id="rId4" Type="http://schemas.openxmlformats.org/officeDocument/2006/relationships/hyperlink" Target="https://pinturasespecializadas.lumbre.lat/object/marketing-visual-y-escaparatismo-en-tienda-de-pinturas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limpieza-orden4.jpg"/>
  <Relationship Id="rId3" Type="http://schemas.openxmlformats.org/officeDocument/2006/relationships/hyperlink" Target="https://pinturasespecializadas.lumbre.lat/object/marketing-visual-y-escaparatismo-en-tienda-de-pinturas" TargetMode="External"/>
  <Relationship Id="rId4" Type="http://schemas.openxmlformats.org/officeDocument/2006/relationships/hyperlink" Target="https://pinturasespecializadas.lumbre.lat/object/marketing-visual-y-escaparatismo-en-tienda-de-pinturas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hyperlink" Target="https://pinturasespecializadas.lumbre.lat/object/marketing-visual-y-escaparatismo-en-tienda-de-pinturas" TargetMode="External"/>
  <Relationship Id="rId4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marketing-visual-y-escaparatismo-en-tienda-de-pinturas" TargetMode="External"/>
  <Relationship Id="rId3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paratis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ntur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marketing-visual-y-escaparatismo-en-tienda-de-pintura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técnicas de marketing visual para organizar la tienda, destacar productos clave, mantener el escaparate atractivo y crear un entorno de compra que guíe al cliente sin que lo no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organizar visualmente una tienda de pinturas: ubicación de productos, colores que dirigen la mirada, productos estrella, limpieza y orden del punto de venta y el escapara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rketing-visual · escaparatismo · organizacion-tienda · colores · limpiez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 visual y escaparatismo en tienda de pintur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sirve al encargado de tienda que quiere mejorar la presentación visual del punto de venta y el escaparate. También al empleado que participa en la organización diaria y quiere entender cómo influye en la v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técnicas de marketing visual para organizar la tienda, destacar productos clave, mantener el escaparate atractivo y crear un entorno de compra que guíe al cliente sin que lo no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 visual y escaparatismo en tienda de pintur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lo que indican los principios de marketing visual y escaparati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lo que se hace habitualmente en el sector del reta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pendiente: lo que la empresa debe confirmar internam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didáctico: ejemplos ficticios para practic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 visual y escaparatismo en tienda de pintur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Definir la frecuencia de rotación del escaparate (2 semanas, 3 semanas, mensual). Confirmar qué productos se consideran 'estrella' en cada temporada. Establecer el responsable de la limpieza diaria de cada zona. Validar el presupuesto de cartelería y materiales de escapar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— Por qué importa el marketing visu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keting visual es todo lo que la tienda comunica sin palabras: cómo están colocados los productos, qué colores llaman la atención, si el escaparate invita a entrar o si el suelo está limpio. En una tienda de pinturas, donde el cliente toma decisiones visuales (colores, acabados, texturas), la organización visual no es decoración: es una herramienta de venta silencio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— Por qué importa el marketing visu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la tienda es un vendedor que no habla pero comunica todo con la organización. Si los productos están bien colocados, iluminados y limpios, el vendedor dice: "aquí hay profesionalidad, puedes confiar". Si hay desorden, polvo y productos escondidos, el vendedor dice: "no nos importa lo suficiente"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ienda se organiza en seis zonas clave que guían el recorrido del cliente. Cada zona tiene una función específ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ent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primeros metros de la tienda son los más valiosos. Aquí van los productos estrella, las novedades de temporada y las ofertas destacadas. El cliente decide en 7 segundos si la tienda le interesa o sigue de lar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 de produ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productos se agrupan por familia (interior, exterior, barnices, herramientas, complementos) y dentro de cada familia por color o acabado. El cliente encuentra lo que busca sin pregun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deci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espacio con muestras de color aplicadas en pared o paneles, donde el cliente puede comparar tonos en condiciones reales de luz. Es donde se cierra la elección del col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v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zona del mostrador o caja, donde se colocan productos de impulso: brochas pequeñas, cintas, rodillos sueltos, muestras de color. Son compras de decisión ráp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 lib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sillos anchos y sin obstáculos. Si el cliente tiene que esquivar cajas o productos en el suelo, la experiencia se degrada y la visita se acor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min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ocal en los productos destacados (spotlights sobre ofertas o novedades) y general suave en el resto. La luz correcta hace que los colores se vean reales y la tienda parezca más ampl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]]></a:t>
            </a:r>
          </a:p>
        </p:txBody>
      </p:sp>
      <p:pic>
        <p:nvPicPr>
          <p:cNvPr id="3" name="" descr="Organización visual de la tienda">
            <a:hlinkClick r:id="rId3" tooltip="Organización visual de la tiend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28875" y="1257300"/>
            <a:ext cx="42767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zonas clave: entrada, líneas de producto, zona de decisión, punto de venta, espacios libres e iluminación. Cada zona tiene una función en el recorrido del cl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marketing-visual-y-escaparatismo-en-tienda-de-pintur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entrada: productos estrella, novedades y ofertas. El cliente decide en 7 segun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 de producto: agrupación por familia y color. El cliente encuentra sin pregunt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decisión: muestras de color en pared o paneles. Aquí se cierra la elec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venta: productos de impulso en mostrador o caja. Compras de decisión rápi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 libres: pasillos anchos y sin obstáculos. La experiencia no se degra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visual de la tienda · Zonas que guían la compra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minación: focal en destacados, general suave en el resto. Los colores se ven real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— Organización visual de la tie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segundos tiene el cliente para decidir si la tienda le interesa al entr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3 segun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7 segund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15 segun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30 segundo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en la tienda no es decorativo: dirige la mirada y comunica. Cada color tiene una función específ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 y naran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colores de alerta y urgencia. Se usan en cartelería de ofertas, rebajas y productos destacados. Llaman la atención inmediatamente pero no deben abusarse: saturan la vist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ul y ver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ansmiten confianza y tranquilidad. Se usan en zonas técnicas (fichas de producto, asesoramiento) y en la señalización de familias de producto. El cliente se siente cómo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 y cre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ondo general de la tienda. Transmiten limpieza y amplitud. No compiten con los colores de las pinturas, que son el product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195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6195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estre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loca a la altura de los ojos (entre 1,20 y 1,60 metros), con iluminación focal y cartelería clara. Es el producto que más interesa vender en ese momen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le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ara, con precio visible y en español. Tipografía grande y legible a dos metros. Si el cliente tiene que acercarse para leer, la cartelería no funci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productos destacados cambian cada 2-3 semanas. Si siempre están los mismos, el cliente deja de verlos (ceguera de escaparate). La rotación mantiene la noveda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]]></a:t>
            </a:r>
          </a:p>
        </p:txBody>
      </p:sp>
      <p:pic>
        <p:nvPicPr>
          <p:cNvPr id="3" name="" descr="Colores destacados y productos estrella">
            <a:hlinkClick r:id="rId3" tooltip="Colores destacados y productos estrell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04875" y="1257300"/>
            <a:ext cx="73247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so del color en la tienda: rojo para ofertas, azul para confianza, blanco como fondo. El producto estrella se coloca a la altura de los ojos con iluminación foc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marketing-visual-y-escaparatismo-en-tienda-de-pintur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 y naranja: colores de alerta y urgencia. Se usan en cartelería de ofertas y productos destacad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ul y verde: transmiten confianza y tranquilidad. Se usan en zonas técnicas y señaliz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 y crema: fondo general. Transmiten limpieza y amplitud, no compiten con las pintur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estrella: a la altura de los ojos (1,20-1,60m), con iluminación focal y cartelería cla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lería: clara, con precio visible y en español. Tipografía grande y legible a dos metr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lores destacados y productos estrella · Cómo usar el color para dirigir la mirada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: cada 2-3 semanas. Si siempre es igual, el cliente deja de verlo (ceguera de escaparate)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— Colores destacados y productos estre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 o falso: El producto estrella se coloca a la altura de los ojos (entre 1,20 y 1,60 metros) con iluminación foc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Limpieza y orden en el punto de v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mpieza y el orden no son tareas de mantenimiento: son parte de la experiencia de compra. Un cliente que entra en una tienda con el suelo sucio, estantes desordenados o el escaparate con polvo, sale sin comprar aunque el producto sea exactamente lo que busc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Limpieza y orden en el punto de venta]]></a:t>
            </a:r>
          </a:p>
        </p:txBody>
      </p:sp>
      <p:pic>
        <p:nvPicPr>
          <p:cNvPr id="3" name="" descr="Limpieza y orden en el punto de venta">
            <a:hlinkClick r:id="rId3" tooltip="Limpieza y orden en el punto de vent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zonas de limpieza diaria: escaparate, estantes, suelo, mostrador y zona de pruebas. Cada zona tiene una frecuencia y un responsable asign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marketing-visual-y-escaparatismo-en-tienda-de-pintur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iario de limpieza y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609850"/>
                <a:gridCol w="206692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para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cristales y reordenar produ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 empleado que ll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inear productos, limpiar etique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ertura de ti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rer y fregar, retirar caj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mañana y al medio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ón de emple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lo que no se esté usa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ués de cada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ado que atie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list diario de limpieza y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2609850"/>
                <a:gridCol w="2066925"/>
                <a:gridCol w="1914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Zo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prueb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muestras y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ués de cada demost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ado que ases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— Limpieza y orden en el punto de v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mpieza del escaparate se realiza cada ____ por el primer empleado que lleg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El escaparate como herramienta de ven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caparate no decora: vende. Su función es hacer que el cliente entre. Un escaparate efectivo muestra productos reales (no fotos), tiene un mensaje claro (oferta, novedad, temporada), está impecablemente limpio y se renueva cada 2-3 semanas. Si el escaparate no cambia, el cliente habitual deja de mirarl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El escaparate como herramienta de ven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ranseúnte decide en tres segundos si tu escaparate le interesa o no. En esos tres segundos solo ve: el producto más grande, el color más llamativo y el mensaje más claro. Todo lo demás no existe. Diseña el escaparate pensando en esos tres segundos: un producto grande, un color que contraste y un mensaje de tres palabr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El escaparate como herramienta de ven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os tres segun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ranseúnte decide en tres segundos si tu escaparate le interesa o no. En esos tres segundos solo ve: el producto más grande, el color más llamativo y el mensaje más claro. Todo lo demás no exist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— El escaparate como herramienta de v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os colores según su función en la tien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lor de aler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lor de tranquil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lor neut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ojo: cartelería de ofertas y urgenci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zul: zonas técnicas y confianz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lanco: fondo general y amplitud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Naranja: novedades y productos destaca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de: señalización de famili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rema: fondo alternati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— Ejercicios de re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guientes ejercicios permiten comprobar que se han entendido los principios de marketing visual y escaparatism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— Ejercicios de re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r cada zona de la tienda con su fun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Zona de entr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íneas de produ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Zona de decis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unto de ven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upación por familia y colo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uestras de color en pared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lementos de impul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ductos estrella y novedades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— Caso prác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otoño y hay que renovar el escaparate. ¿Qué productos destacarías, qué colores usarías y qué mensaje pondrías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— Caso práct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rror hay en este escaparate: 'Productos antiguos sin rotar desde hace 3 meses, cartelería pequeña y en inglés, fondo oscuro'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hay errores, es lo corre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ta rotación, cartelería no es clara ni está en español, el fondo no transmite limpiez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86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bran product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48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ono es demasiado formal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 marketing visu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ent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estre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 y naran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fertas y urg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ura o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desta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2-3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zul y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anza y tranqu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segun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ón del transeú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 marketing visual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marketing-visual-y-escaparatismo-en-tienda-de-pintur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segundos tiene un escaparate para captar la atención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segundos. En ese tiempo el transeúnte decide si le interesa o no. Se ve: producto grande, color llamativo, mensaje clar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se coloca el producto estrell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 altura de los ojos (1,20-1,60m), con iluminación focal y cartelería clara. Es el producto que más interesa vender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cuánto se rota el escaparate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2-3 semanas. Si siempre es igual, el cliente habitual deja de mirarlo (ceguera de escaparate)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ansmite una tienda con el suelo sucio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dez y falta de profesionalidad. El cliente sale sin comprar aunque el producto sea lo que busc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lores se usan para ofertas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 y naranja: colores de alerta y urgencia. Llaman la atención inmediatament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regla del 80/20 se aplica al escaparate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escaparatismo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80% del impacto visual viene del 20% de los productos. Elige 3-5 productos clave, un color que contraste y un mensaje cort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5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Has demostrado conocer los principios de marketing visual y escaparati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s seis zonas de la tienda, las funciones del color y la regla de los tres segundos del escaparate. La organización visual es una herramienta de venta silencios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 llegado al final de la lección. Para dominar este tema, repasa los ejercicios, consulta los refuerzos y aplica lo aprendido en tu siguiente turno de trabaj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 de identidad visual de la tienda: Principios de organización, colores y carteler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9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009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klist diario de limpieza y orden: Zonas, acciones, frecuencias y responsabl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338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7338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 de rotación de escaparate: Frecuencia de cambios y productos destacados por temporad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marketing-visual-y-escaparatismo-en-tienda-de-pinturas"/>
              </a:rPr>
              <a:t><![CDATA[Marketing visual y escaparatismo en tienda de pintur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 de escaparatismo: Principios de diseño, colores y mensajes efectiv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2026-10-31T02:41:04Z</dcterms:created>
  <dcterms:modified xsi:type="dcterms:W3CDTF">2026-10-31T02:41:04Z</dcterms:modified>
  <dc:title>Marketing visual y escaparatismo en tienda de pinturas</dc:title>
  <dc:description>Presentación editable del OA «Marketing visual y escaparatismo en tienda de pinturas». Enlace: https://pinturasespecializadas.lumbre.lat/object/marketing-visual-y-escaparatismo-en-tienda-de-pinturas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