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calizar y registrar la fórmula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calizar y registrar la fórmula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calizar y registrar la fórmula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calizar y registrar la fórmula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La fórmula es el registro, no el bote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La fórmula es el registro, no el bote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ormula-frente-a-bote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una fórmula entendida como registro de datos y un bote tintado entendido como objeto ya mezc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fórmula permite repetir; el bote solo demuestra que el color existió un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pista: el código ayuda, pero hay que comprobar producto, base, acabado y form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ódigo es el dato que más ayuda, pero no identifica la base ni el acabado. Antes de servir hay que comprobar que pertenece al producto y la base correctos. El bote vacío no es una fórmula: es una pista escr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fórmula, bote, etiqueta y muestra; la base como dato imprescin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Cuatro puertas de entrada al archivo» (2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Cuatro puertas de entrada al archivo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vias-de-busqued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vías de búsqueda de una fórmula con el dato que exige cada una y lo que no res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vía exige un dato distinto y deja un hueco distinto: la matriz ayuda a elegir por dónde empe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ódigo de fabricante → Código alfanumérico del ticket o de la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y línea → Marca, línea, acabado y tipo de producto declar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l → Nombre, obra o teléfono y una fecha aproxi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física → Trozo seco con referencia de quién lo tra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dato necesario y alcance de cada vía de búsque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s datos que hacen repetible una fórmula» (2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s datos que hacen repetible una fórmula» (3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uatro-bloqu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arjetas con los bloques de datos de una ficha de fórmula: producto y base, código y acabado, contexto y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cuatro bloques de una ficha repetible; si falta uno, la ficha sirve para recordar, no para repe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una ficha antes de serv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por el código exacto, no por el nombre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una ficha antes de serv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producto, base, acabado y formato en la mism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una ficha antes de serv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rifica que el código pertenece a esa base y no a una parec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una ficha antes de serv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visa fecha y tienda; pregunta si hubo ajuste man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una ficha antes de serv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ara con la muestra o la probeta si se con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ducto · base · acabado ·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oducto, base, acabado y cliente son los datos que más se omiten. El código sin base no dice sobre qué se aplicó la dosis; el acabado cambia la lectura del color y el cliente permite recuperar el histo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nueve datos mínimos agrupados en cuatro bloqu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Cuando la fórmula no existe: abrir ficha sin inventar» (2 de 4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Cuando la fórmula no existe: abrir ficha sin inventar» (3 de 4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Cuando la fórmula no existe: abrir ficha sin inventar» (4 de 4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una ficha nueva, en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gunta qué producto, cuándo y dónde se compr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una ficha nueva, en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bserva la muestra con luz natural; evita el sol di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una ficha nueva, en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acabado, textura y estado; una muestra amarilleada enga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una ficha nueva, en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familia y base con evidencia; si no, deja el campo sin ident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brir una ficha nueva, en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gistra el acuerdo y los límites al abrir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muestra informa del color y del acabado, pero no del producto, la base ni la dosis. Elegir la base «más parecida» es una suposición. Lo correcto es abrir ficha nueva, marcar lo que se desconoce y escribir el límite de la igua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muestra frente a fórmula y prohibición de inventar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uatro errores que rompen la trazabilidad» (2 de 3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uatro errores que rompen la trazabilidad» (3 de 3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i el cliente no trae código, busco por su nombre y la fecha aproximad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apel suelto no es archivo; «blanco» sin tono ni base no identifica nada; y copiar el código de otra ficha inventa una trazabilidad inexistente. Buscar por historial y usar la foto solo como pista son prácticas corr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errores de registro y su corr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ímites: cuándo la fórmula deja de ser suficiente» (2 de 3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ímites: cuándo la fórmula deja de ser suficiente» (3 de 3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limites-y-escalad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uatro salidas ante una fórmula insuficiente: resolver en tienda, abrir ficha nueva, consultar fábrica o deriv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salidas posibles; la elección depende de si existe el dato, del sistema y del alcance de la pet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xplicar que el código pertenece a otro sistema, abrir ficha nueva con la muestra y acordar por escrito el límite de la igua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códigos de tintometría pertenecen a un sistema y una base; no se trasladan entre cadenas. La salida correcta es reconocer el límite, trabajar desde la muestra y dejar por escrito qué se puede asegurar. El colorímetro no garantiza una coincidencia exacta por sí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fórmula de otra cadena y alcance de la med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Dejar constancia y cerrar el círculo» (2 de 3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Dejar constancia y cerrar el círculo» (3 de 3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coger producto, fecha y tienda que el cliente recuerde. → Observar la muestra con luz natural y anotar acabado y textura. → Elegir familia y base con la evidencia; marcar «sin identificar» si falta. → Abrir la ficha con un código interno provisional y la fecha. → Escribir condiciones, límites y quién atend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recoge lo que el cliente sabe; después se observa la muestra. Solo entonces se elige familia y base, se abre la ficha provisional y se documentan las condiciones. Invertir el orden lleva a elegir producto sin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 y apartado 7: secuencia de apertura y constancia escr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localizar-y-registrar-la-formul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piezas de la traz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piezas de la traz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a fórmula de col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conjunto de datos que permite reproducir un color: producto, base, código, dosis, acabado y cond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ato falta con más frecuenc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base y el acabado. Sin ellos, el mismo código puede dar un resultad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si la fórmula no exis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brir ficha nueva desde la muestra, marcar lo que no se sabe y escribir lo acord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deriva el ca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ducto descatalogado sin equivalencia validada, fórmula de otro sistema, muestra sin referencia o informe de c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puedes repetir el color sin adivin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localizar-y-registrar-la-formula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puedes repetir el color sin adivinar?» (2 de 2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3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324" r:id="rId1"/>
    <p:sldLayoutId id="2482439325" r:id="rId2"/>
    <p:sldLayoutId id="2482439326" r:id="rId3"/>
    <p:sldLayoutId id="24824393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cbb206f29a186cbd3336aaa02e9b39a1bcc46e4ce0f46361.jpg"/>
  <Relationship Id="rId3" Type="http://schemas.openxmlformats.org/officeDocument/2006/relationships/hyperlink" Target="https://pinturasespecializadas.lumbre.lat/object/localizar-y-registrar-la-formul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ormula-frente-a-bote2.jpg"/>
  <Relationship Id="rId3" Type="http://schemas.openxmlformats.org/officeDocument/2006/relationships/hyperlink" Target="https://pinturasespecializadas.lumbre.lat/object/localizar-y-registrar-la-formula" TargetMode="External"/>
  <Relationship Id="rId4" Type="http://schemas.openxmlformats.org/officeDocument/2006/relationships/hyperlink" Target="https://pinturasespecializadas.lumbre.lat/object/localizar-y-registrar-la-formula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vias-de-busqueda3.jpg"/>
  <Relationship Id="rId3" Type="http://schemas.openxmlformats.org/officeDocument/2006/relationships/hyperlink" Target="https://pinturasespecializadas.lumbre.lat/object/localizar-y-registrar-la-formula" TargetMode="External"/>
  <Relationship Id="rId4" Type="http://schemas.openxmlformats.org/officeDocument/2006/relationships/hyperlink" Target="https://pinturasespecializadas.lumbre.lat/object/localizar-y-registrar-la-formula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uatro-bloques4.jpg"/>
  <Relationship Id="rId3" Type="http://schemas.openxmlformats.org/officeDocument/2006/relationships/hyperlink" Target="https://pinturasespecializadas.lumbre.lat/object/localizar-y-registrar-la-formula" TargetMode="External"/>
  <Relationship Id="rId4" Type="http://schemas.openxmlformats.org/officeDocument/2006/relationships/hyperlink" Target="https://pinturasespecializadas.lumbre.lat/object/localizar-y-registrar-la-formula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limites-y-escalado5.jpg"/>
  <Relationship Id="rId3" Type="http://schemas.openxmlformats.org/officeDocument/2006/relationships/hyperlink" Target="https://pinturasespecializadas.lumbre.lat/object/localizar-y-registrar-la-formula" TargetMode="External"/>
  <Relationship Id="rId4" Type="http://schemas.openxmlformats.org/officeDocument/2006/relationships/hyperlink" Target="https://pinturasespecializadas.lumbre.lat/object/localizar-y-registrar-la-formula" TargetMode="External"/>
  <Relationship Id="rId5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hyperlink" Target="https://pinturasespecializadas.lumbre.lat/object/localizar-y-registrar-la-formula" TargetMode="External"/>
  <Relationship Id="rId4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localizar-y-registrar-la-formula" TargetMode="External"/>
  <Relationship Id="rId3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iz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órmu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localizar-y-registrar-la-formul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r una fórmula de color por código, marca y línea, muestra o historial, y registrar los datos mínimos que permiten repetirla, distinguiendo cuándo se resuelve en tienda, cuándo hay que abrir ficha nueva y cuándo el caso se der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trazabilidad del color. Separa fórmula, bote tintado, etiqueta y muestra; ordena la búsqueda en el archivo; fija los datos mínimos del registro y los límites que obligan a escal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órmulas de color · trazabilidad · tintometría · registro de cliente · color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izar y registrar la fórmu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Un cliente entra con un trozo de pared envuelto en un trapo y pide «otro bote igual». No trae la lata, no recuerda la marca y no encuentra el ticket. Detrás, un pintor de la zona pide reponer un color que compró hace meses y solo recuerda el nombre de la ob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os peticiones se parecen y no son iguales: en la primera solo hay una muestra física; en la segunda existe un historial, aunque el cliente no recuerde el código. Resolverlas exige saber qué es una fórmula, dónde se busca, qué se registra y qué no se puede prome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izar y registrar la fórmu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r una fórmula de color por código, marca y línea, muestra o historial, y registrar los datos mínimos que permiten repetirla, distinguiendo cuándo se resuelve en tienda, cuándo hay que abrir ficha nueva y cuándo el caso se deriv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izar y registrar la fórmu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 de buenas prácticas: método de trabaj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campos, accesos, plazos y responsable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y cifra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izar y registrar la fórmu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Campos obligatorios y validaciones del registro de fórmulas en el siste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8765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 a fórmulas de otras tiendas y criterio de cesión entre puntos de venta. Contenido y formato de la etiqueta del bote tintado, incluidos los avisos. Conservación y plazo de custodia de muestras y probetas. Quién valida una fórmula nueva, un ajuste manual o una sustitu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izar y registrar la fórmu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704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704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lerancia de color aceptada y equipo de medición: calibración, iluminante y observad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órmula es el registro, no el bo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ostrador se dice «tengo la fórmula» para referirse a cuatro cosas distintas, y solo una permite repetir el color sin adivin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conjunto de datos que describe cómo se obtiene un color en un producto y una base concretos: identificación del producto, base, código del fabricante, dosis y condiciones de preparación, incluidos los ajustes manuales. Es un registro, no un obje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órmula es el registro, no el bo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te ti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resultado: un envase ya mezclado. Puede tener el color exacto y no servir para repetirlo si se perdió el códig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texto del envase: a veces incluye código y base, pero no siempre recoge el ajuste ni la fech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uestra 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trozo seco: informa del color y del acabado, no del producto ni de la dosi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cadena es la trazabilidad: sirve para repetir, explicar por qué una segunda mezcla no coincide y saber a quién preguntar. La memoria de quien atendió no es trazabilidad, aunque acier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órmula es el registro, no el bo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las bases del mismo sistema no son intercambiables; el mismo código sobre otra base puede dar otro resultado. Recomendación: registrar siempre la base junto al códig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fórmula es el registro, no el bote]]></a:t>
            </a:r>
          </a:p>
        </p:txBody>
      </p:sp>
      <p:pic>
        <p:nvPicPr>
          <p:cNvPr id="3" name="" descr="Comparación entre una fórmula entendida como registro de datos y un bote tintado entendido como objeto ya mezclado.">
            <a:hlinkClick r:id="rId3" tooltip="Comparación entre una fórmula entendida como registro de datos y un bote tintado entendido como objeto ya mezcla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23875" y="1257300"/>
            <a:ext cx="8096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fórmula permite repetir; el bote solo demuestra que el color existió una vez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ocalizar-y-registrar-la-formu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La fórmula es el registro, no el bo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rae un bote vacío con una etiqueta donde se lee un código. ¿Qué tienes entre man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fórmula completa: con el código basta para repetir el col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pista: el código ayuda, pero hay que comprobar producto, base, acabado y forma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muestra física, porque el bote conserva restos de pintu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fórmula nueva que hay que registrar desde cer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puertas de entrada al archiv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 una fórmula es elegir por qué puerta entrar. Conviene seguir un orden: primero lo que identifica sin ambigüedad, después lo que orienta y al final lo que solo aproxi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código de fabric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vía más directa cuando el cliente conserva ticket, etiqueta o una foto legible. El código suele ser alfanumérico y puede incluir la base; se lee entero, sin completar de memoria las letras que faltan. Si existe pero la base registrada no coincide con la que el cliente recuerda, no se elige una: se comprue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puertas de entrada al archiv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marca y líne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código, la marca, la línea, el acabado y el tipo de producto acotan el sistema de tintado. No fijan el tono, pero descartan familias y evitan buscar en el catálogo equivoc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histori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mbre del cliente, obra o teléfono parcial y una fecha aproximada permiten recuperar compras anteriores. Se usan solo los datos que el cliente autoriz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puertas de entrada al archiv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muestra fís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última puerta y la más lenta. Se observa con luz natural, sin sol directo, y se anota acabado y textura. Puede estar amarilleada, sucia o ser una capa fina sobre otro color: orienta, pero no certifica el produc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puertas de entrada al archivo]]></a:t>
            </a:r>
          </a:p>
        </p:txBody>
      </p:sp>
      <p:pic>
        <p:nvPicPr>
          <p:cNvPr id="3" name="" descr="Matriz de cuatro vías de búsqueda de una fórmula con el dato que exige cada una y lo que no resuelve.">
            <a:hlinkClick r:id="rId3" tooltip="Matriz de cuatro vías de búsqueda de una fórmula con el dato que exige cada una y lo que no resuelv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vía exige un dato distinto y deja un hueco distinto: la matriz ayuda a elegir por dónde empez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ocalizar-y-registrar-la-formu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Cuatro puertas de entrada al arch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vía de búsqueda con el dato que la ac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ódigo de fabrica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arca y líne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istori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uestra físi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arca, línea, acabado y tipo de producto declarado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mbre, obra o teléfono y una fecha aproximad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ozo seco con referencia de quién lo tra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ódigo alfanumérico del ticket o de la etiquet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icha sirve para repetir cuando otra persona, en otro turno, llega al mismo color sin preguntar. Eso exige nueve datos en cuatro bloques y dos marcas de trazabili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y b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arca, línea y tipo de producto, más el código de la base sobre la que se tiñe. La base determina la dosis y el poder cubrient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 y acab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ódigo de fórmula, acabado —mate, satinado, brillo— y formato. La dosis se calcula para un volumen concret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 de v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echa de mezcla o venta, tienda y persona que atendió. Sin tienda no se sabe qué máquina se usó; sin fecha no se ordena el historial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 y acuer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ferencia mínima —nombre, obra o teléfono— y condiciones acordadas: ajuste manual, variante aprobada, prueba en probeta y límites explica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os marcas se olvida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regis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comprob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primera identifica a quién preguntar; la segunda aclara si se verificó contra una muestra, una probeta o la pantall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: si un dato no se conoce, se escribe «sin identificar» o «pendiente». Un hueco honesto se completa; un dato inventado se convierte en un error que otro turno repetirá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]]></a:t>
            </a:r>
          </a:p>
        </p:txBody>
      </p:sp>
      <p:pic>
        <p:nvPicPr>
          <p:cNvPr id="3" name="" descr="Cuatro tarjetas con los bloques de datos de una ficha de fórmula: producto y base, código y acabado, contexto y cliente.">
            <a:hlinkClick r:id="rId3" tooltip="Cuatro tarjetas con los bloques de datos de una ficha de fórmula: producto y base, código y acabado, contexto y client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390650" y="1257300"/>
            <a:ext cx="63627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cuatro bloques de una ficha repetible; si falta uno, la ficha sirve para recordar, no para repeti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ocalizar-y-registrar-la-formu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Comprobar una ficha antes de servir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por el código exacto, no por el nombre comerci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Comprobar una ficha antes de servir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producto, base, acabado y formato en la misma fich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Comprobar una ficha antes de servir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que el código pertenece a esa base y no a una pareci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Comprobar una ficha antes de servir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fecha y tienda; pregunta si hubo ajuste manu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que hacen repetible una fórmula · Comprobar una ficha antes de servir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con la muestra o la probeta si se conserv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Los datos que hacen repetible una fórmu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repetir un color no basta el código: la ficha debe decir el ___ (marca y línea), la ___ sobre la que se tiñe, el ___ (mate, satinado o brillo), el formato, la fecha, la tienda y la referencia del ___. Si falta la base, el mismo código puede dar un resultado distint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ncontrar la fórmula no es un callejón sin salida, pero tampoco autoriza a rellenar huecos con suposiciones. El camino correcto es abrir una ficha nueva desde la evidencia y dejar constancia escrita de lo acordad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se recogen los datos que el cliente recuerda: producto, fecha, tienda y superficie. Después se observa la muestra con luz natural y se anota acabado, textura y estado. Solo con evidencia se elige familia y base; si no la hay, se marca «sin identificar». La ficha lleva código interno provisional, fecha y nombre de quien la abre, y en condiciones se escribe qué se comparó y qué no se puede garantiz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cosas que no se hacen: copiar el código de la ficha de otro cliente parecido, inventar un código de fabricante para que la ficha «quede completa» y etiquetar la muestra con un código no demostrado. Las tres producen un registro que parece fiable y no lo 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versación también se registra. «Se ha igualado a partir de una muestra sin referencia; el color puede variar según el soporte y la luz» protege a las dos partes. Si el procedimiento exige firma o conformidad, se añade; está pendiente de confirm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dos muestras pueden coincidir bajo la luz de la tienda y diferir a la luz del día; es el metamerism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Abrir una ficha nueva, en orden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 qué producto, cuándo y dónde se compró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Abrir una ficha nueva, en orden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 la muestra con luz natural; evita el sol direct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Abrir una ficha nueva, en orden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acabado, textura y estado; una muestra amarilleada engañ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Abrir una ficha nueva, en orden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familia y base con evidencia; si no, deja el campo sin identifica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Cuando la fórmula no existe: abrir ficha sin inventar · Abrir una ficha nueva, en orden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 el acuerdo y los límites al abrir la fich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Cuando la fórmula no existe: abrir ficha sin inven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fórmula no aparece, se puede reconstruir con seguridad observando el color de una muestra seca y eligiendo la base más parec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tro errores que rompen la trazabilidad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rrores que más problemas causan no son técnicos: son de registro, y casi siempre se cometen con pri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«blanco» sin to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y muchos blancos y varias bases para conseguirlos; «blanco» no distingue un blanco roto de uno puro ni un mate de un satinado. La corrección: código, base y acabado, aunque el cliente diga que es «un blanco normal»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tro errores que rompen la trazabilidad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arse de la memor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Ya lo vendí, me acuerdo» es una hipótesis, no un registro. La memoria acierta el producto y falla el tono. La corrección: buscar en el sistema y usar la memoria solo para orient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pel suel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nota en la caja se pierde, se moja o se tira al limpiar. Es un apoyo momentáneo; el registro válido es el del sistema. Si no está disponible, se fotografía la nota y se transcribe el mismo día: la foto tampoco es el archiv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atro errores que rompen la trazabilidad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oto de panta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aptura muestra un código recortado y con reflejos. Sirve para localizar la venta, no para sustituir la ficha. Se transcribe el código, se verifica la base y se registra la comprob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: registrar el mismo día y no cambiar de base o formato sin anotarl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uatro errores que rompen la trazabi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conversación de mostrador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Apúntalo en el papel de la caja, que luego lo paso al sistem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i el cliente no trae código, busco por su nombre y la fecha aproximad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Pon blanco roto, que todos los blancos son iguales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foto de la pantalla me sirve para copiar el código, pero no la registro como fórmula.»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Le pongo el código de otra ficha parecida para no perder tiempo.»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ímites: cuándo la fórmula deja de ser suficien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situaciones en las que tener un código no resuelve el encargo. Reconocerlas a tiempo evita prometer una repetición que no se puede cumpl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scatalog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fabricante puede retirar una línea o cambiar la base. La ficha técnica indica la sustitución, si existe, pero no es automática: cambia el código y a veces la base y el acabado. Hasta que se valide la equivalencia, no se presenta como «el mismo color»; quién valida es un procedimiento pendient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ímites: cuándo la fórmula deja de ser suficien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 de otra tienda o cade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códigos pertenecen a un sistema de tintado y no son universales. Recuperar una fórmula de otra tienda de la empresa depende de un acceso por definir; la de otra cadena, en general, no se consulta. Se trabaja desde la etiqueta o la muestra y se abre ficha nueva, explicando el lími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sin refer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producto, acabado ni fecha, la igualación es una aproximación. Se puede ofrecer una probeta y comparar con luz natural, pero no se garantiza coincidencia exacta; el cliente debe saberlo antes de encargar el envase complet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ímites: cuándo la fórmula deja de ser suficien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 con coloríme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rmite comparar magnitudes de color, pero exige equipo calibrado, iluminante y observador de referencia, y no resuelve por sí solo el metamerismo. La colorimetría de pinturas se apoya en normas como ISO 18314 y UNE-EN ISO 11664. Si pide una tolerancia, un informe o una aceptación por lote, el caso se deriv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r no es perder la venta: es evitar una garantía imposibl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ímites: cuándo la fórmula deja de ser suficiente]]></a:t>
            </a:r>
          </a:p>
        </p:txBody>
      </p:sp>
      <p:pic>
        <p:nvPicPr>
          <p:cNvPr id="3" name="" descr="Flujo de cuatro salidas ante una fórmula insuficiente: resolver en tienda, abrir ficha nueva, consultar fábrica o derivar.">
            <a:hlinkClick r:id="rId3" tooltip="Flujo de cuatro salidas ante una fórmula insuficiente: resolver en tienda, abrir ficha nueva, consultar fábrica o deriv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salidas posibles; la elección depende de si existe el dato, del sistema y del alcance de la pet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localizar-y-registrar-la-formu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Límites: cuándo la fórmula deja de ser sufic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rae una etiqueta de otra cadena y pide exactamente el mismo color. ¿Cuál es la respuesta profesion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r el código en el sistema propio: los códigos son univers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arle el blanco más parecido y decir que es igu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xplicar que el código pertenece a otro sistema, abrir ficha nueva con la muestra y acordar por escrito el límite de la iguala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edir con el colorímetro y garantizar una coincidencia exact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jar constancia y cerrar el círcul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órmula registrada es una promesa que la tienda se hace a sí misma. Para sostenerla, el registro necesita constancia, revisión y una persona identific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registra en el momento, no «luego». Si la venta va con prisa, se anota lo mínimo y se completa antes de cerrar el turno. Un registro a medias con fecha es más útil que uno perfecto que nunca se escribió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jar constancia y cerrar el círcul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cambia el sistema, se sustituye un producto o se corrige una fórmula, no conviene sobrescribir sin dejar rastro. La buena práctica es añadir una nota con fecha y motivo, para saber por qué hay dos versiones y cuál es la vig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én atendió, quién ajustó y quién validó. Sin un nombre, la trazabilidad es un documento anónimo; con un nombre, cualquiera puede preguntar antes de repetir un caso dudos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Dejar constancia y cerrar el círcul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es la comunicación al cliente: qué se ha registrado, qué puede volver a pedir y qué depende de condiciones que no controlamos —soporte, luz, desgaste o cambio de producto—. Esa conversación evita la mayoría de las reclamaciones de colo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Dejar constancia y cerrar el círcu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abrir una ficha nueva a partir de una muest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oger producto, fecha y tienda que el cliente recuer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cribir condiciones, límites y quién atendi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bservar la muestra con luz natural y anotar acabado y textu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brir la ficha con un código interno provisional y la fech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egir familia y base con la evidencia; marcar «sin identificar» si fal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registro de fórmu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llena en la tienda, en el momento de la venta o de la igualación. Cada fila es un dato que otro turno necesitará para repetir el color sin preguntar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registro de fórmu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 a validar. Los campos obligatorios y el acceso entre tiendas deben confirmarse con dirección técnic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476500"/>
                <a:gridCol w="2066925"/>
                <a:gridCol w="1914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idáct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plástica mate de interior, marca A, línea B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 el sistema y la famil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sabe qué base ped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C del sistema de ti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ermina dosis y poder cubr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ódigo queda in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a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, satinado o br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rillo cambia la lectura del 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puede ver otro asp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476500"/>
                <a:gridCol w="2066925"/>
                <a:gridCol w="1914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idáct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L, 4 L o 15 L, según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dosis se calcula para un vol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sabe para qué envase se mezcl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 de 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 alfanumérico del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te repetir sin medir a 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que reconstruir desde la mue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de mezcla o d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dena el historial y detecta camb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ezclan versiones disti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476500"/>
                <a:gridCol w="2066925"/>
                <a:gridCol w="1914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idáct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fa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y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nto de venta y quién atend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te volver a la máquina y al 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sabe a quién pregu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 de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obra o teléfono par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pera compras an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búsqueda depende de la memo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ones acord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e manual, probeta, variante aprob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lica desviaciones y lími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nfunde variante con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registro de fórmu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ampo no se conoce, se escribe «sin identificar» o «pendiente». Nunca se completa con una suposición: un dato inventado se propaga al siguiente turn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iezas de la trazabili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para repetir el 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dor del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que recibe los color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xto del envase; pista, no 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ozo seco sin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sto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s anteriores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iezas de la trazabilidad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localizar-y-registrar-la-formul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a fórmula de color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junto de datos que permite reproducir un color: producto, base, código, dosis, acabado y condiciones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ato falta con más frecuencia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y el acabado. Sin ellos, el mismo código puede dar un resultado distint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si la fórmula no existe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 ficha nueva desde la muestra, marcar lo que no se sabe y escribir lo acordado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deriva el caso?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scatalogado sin equivalencia validada, fórmula de otro sistema, muestra sin referencia o informe de color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puedes repetir el color sin adivinar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puedes repetir el color sin adivinar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abes distinguir la fórmula del bote, localizarla por la vía correcta y registrar los datos que permiten repetir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3. El error más frecuente es dar por completa una ficha que no tiene base, acabado ni referencia de cliente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órmula es la memoria técnica del color. Sin ella, un bote demuestra que existió, pero no permite volver a él. La lección se resume en cuatro ideas: la fórmula no es el bote, la etiqueta ni la muestra; se busca primero por código, después por historial, marca y línea, y al final por muestra; se registran producto, base, acabado, formato, código, fecha, tienda, cliente y condiciones; y cuando el dato no existe, se abre ficha nueva y se escribe lo acordado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registro no hay repetición; sin repetición no hay 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a confianza tiene límites: un producto descatalogado, una fórmula de otro sistema, una muestra sin referencia o un informe de color superan el mostrador. Reconocerlo y derivarlo con datos es tan profesional como repetir un col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pinturas y barnices para paredes y techos interiores: clasificación por brillo, poder cubriente y resistencia al frote húmedo (AENOR/UNE, consulta 2026-10)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localizar-y-registrar-la-formula"/>
              </a:rPr>
              <a:t><![CDATA[Localizar y registrar la fórm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O 18314-1, colorimetría analítica: medición práctica del color; la serie ISO 7724 describe la colorimetría de películas de pintura (ISO, consulta 2026-10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ISO 11664 (CIE), colorimetría: observadores de referencia, iluminantes y magnitudes como L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* (ISO/CIE, consulta 2026-10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y cartas de color de los fabricantes del catálogo: fuente operativa para base, formatos, acabados y códigos de fórmul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2026-10-31T05:04:11Z</dcterms:created>
  <dcterms:modified xsi:type="dcterms:W3CDTF">2026-10-31T05:04:11Z</dcterms:modified>
  <dc:title>Localizar y registrar la fórmula</dc:title>
  <dc:description>Presentación editable del OA «Localizar y registrar la fórmula». Enlace: https://pinturasespecializadas.lumbre.lat/object/localizar-y-registrar-la-formula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