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erta de impermeabilización: medición, solapes y garantí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erta de impermeabilización: medición, solapes y garantí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erta de impermeabilización: medición, solapes y garantí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Se cobra el sistema, no el bote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eparación, imprimación, refuerzos, mano de obra, protección, acceso y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istema se compone de preparación, imprimación, refuerzos, aplicación, protección y prueba. Presupuestar solo el material deja fuera partes que son necesarias para que la impermeabilización funcione y para poder garantiz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partidas que forman la of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Medir con solapes y refuerzos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Medir con solapes y refuerzos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edir-con-criteri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partidas de medición de una impermeabilización con lo que se mide y lo que no debe olvid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lanta no es toda la obra: remates, puntos singulares y solapes también se mi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r una terraza sin dejarse 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buja la planta y anota largo y an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r una terraza sin dejarse 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de el perímetro y la altura de cada rem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r una terraza sin dejarse 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enta sumideros, tubos, juntas y umb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r una terraza sin dejarse 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ñade el margen de solapes y pérd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r una terraza sin dejarse 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para la medición del material y la de la mano de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95.5 m² (tolerancia ±0.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2,4 × 7,0 = 86,8 m². Con el 10 %: 86,8 × 1,10 = 95,48, que se redondea a 95,5 m². El margen es didáctico; el solape real lo fija la ficha y la geometría de la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superficie en planta y margen de solap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Manos, consumo y espeso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uperficie · manos · margen · espes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uperficie y las manos determinan el consumo teórico; el margen cubre pérdidas; y el espesor es la condición que asegura la prestación. El rendimiento sin espesor puede quedarse co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álculo de consumo y comprobación del espes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o que no se ve en el precio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oferta-barata-o-documenta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una oferta que solo da precio por metro y una oferta que describe sistema, alcance, prueba y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recio bajo sin alcance no es una ganga: es una parte del trabajo sin presupue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ueba es la comprobación de que el sistema funciona antes de cubrirlo. Suprimida, el riesgo se traslada al cliente y a la garantía: un defecto puede aparecer después, cuando ya está colocada la protección. Ahorrar en la prueba no elimina el riesgo, lo despl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partidas invisibles y alcance de la of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ndiciones y garantía» (2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ondiciones y garantía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de-la-oferta-a-la-garanti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pasos que conecta la oferta con la garantía: alcance, condiciones, ejecución, prueba y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garantía se construye con lo que se escribe antes y se comprueba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oferta sin cabos suel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visa que cada partida tenga cantidad y u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oferta sin cabos suel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los puntos singulares están con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oferta sin cabos suel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las condiciones de ejecución y quién las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oferta sin cabos suel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fine la prueba y el criterio de acep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oferta sin cabos suel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djunta mantenimiento y garantía con sus exclu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oferta describe sistema, preparación, puntos singulares y prueb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se puede garantizar una causa no corregida; aplicar con lluvia fuera de las condiciones de la ficha compromete el sistema; y la garantía comercial no es la garantía legal. Las otras dos frases describen una oferta completa y un alcance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condiciones, alcance y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l parte y la prueba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oferta-ejecucion-entreg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tres fases: oferta con alcance, ejecución con parte y prueba, entrega con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oferta, el parte y la entrega son el mismo hilo documen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a dejar constancia de lo ejecutado, las condiciones y la prueba, y sostener la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arte documenta lo que se hizo, en qué condiciones y con qué comprobación. Es la base para atender una reclamación y sostener la garantía; no sustituye la prueba ni sirve solo para justificar el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contenido y función del 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Seguimiento y mantenimiento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suciedad que obstruye rejillas y sumide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l desagüe se obstruye, el agua se acumula aunque la impermeabilización esté bien. La limpieza de rejillas y sumideros es parte del mantenimiento y de la conservación de la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seguimiento y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a-oferta-de-impermeabilizacion-medicion-solapes-y-garanti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artida y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artida y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mide además de la plan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arrollos en remates, puntos singulares y margen de solapes y pérd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os datos necesita el cálculo de consum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rendimiento por mano y el número de manos; después se comprueba el espes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una oferta document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cribe sistema, alcance, condiciones, prueba, mantenimiento y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garantía comercial es la legal del edifi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Son distintas: la legal viene de la normativa; la comercial la define la em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registra en el par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stema, consumos, condiciones, incidencias, prueba y respo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tu oferta se puede ejecut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a-oferta-de-impermeabilizacion-medicion-solapes-y-garantia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tu oferta se puede ejecutar?» (2 de 2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308" r:id="rId1"/>
    <p:sldLayoutId id="2482439309" r:id="rId2"/>
    <p:sldLayoutId id="2482439310" r:id="rId3"/>
    <p:sldLayoutId id="248243931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4b5d0e3a1a33488e22a200403e865b57dbdc8052da2b16e1.jpg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edir-con-criterio2.jpg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hyperlink" Target="https://pinturasespecializadas.lumbre.lat/object/la-oferta-de-impermeabilizacion-medicion-solapes-y-garantia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oferta-barata-o-documentada3.jpg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hyperlink" Target="https://pinturasespecializadas.lumbre.lat/object/la-oferta-de-impermeabilizacion-medicion-solapes-y-garantia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de-la-oferta-a-la-garantia4.jpg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hyperlink" Target="https://pinturasespecializadas.lumbre.lat/object/la-oferta-de-impermeabilizacion-medicion-solapes-y-garantia" TargetMode="External"/>
  <Relationship Id="rId5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oferta-ejecucion-entrega5.jpg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hyperlink" Target="https://pinturasespecializadas.lumbre.lat/object/la-oferta-de-impermeabilizacion-medicion-solapes-y-garantia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hyperlink" Target="https://pinturasespecializadas.lumbre.lat/object/la-oferta-de-impermeabilizacion-medicion-solapes-y-garantia" TargetMode="External"/>
  <Relationship Id="rId4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a-oferta-de-impermeabilizacion-medicion-solapes-y-garantia" TargetMode="External"/>
  <Relationship Id="rId3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ermeabiliza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ap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rantí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a-oferta-de-impermeabilizacion-medicion-solapes-y-garanti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un sistema impermeabilizante en una oferta medible: calcular superficie con solapes, consumo y manos, describir los puntos singulares, fijar las condiciones de ejecución y dejar por escrito el alcance, la prueba y la garant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 lección del itinerario. Une diagnóstico y sistema con una oferta que se puede ejecutar y comprobar: medición, solapes, refuerzos, condiciones, prueba y mantenimi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upuestos · medición · impermeabilización · solapes · garantía · mantenimiento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erta de impermeabilización: medición, solapes y garantí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ide presupuesto para impermeabilizar una terraza de 12,4 por 7,0 metros. Tiene otra oferta más barata: «impermeabilizante a 14 euros el metro, sin andamio y sin prueba». La diferencia real no está solo en el precio: está en si la oferta incluye preparación, remates, protección, prueba y qué pasa si vuelve a filtr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convierte el sistema en una oferta que se puede comparar y ejecutar. Sin medición clara, sin puntos singulares y sin condiciones, el precio más bajo suele ser el que más caro sa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erta de impermeabilización: medición, solapes y garantí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un sistema impermeabilizante en una oferta medible: calcular superficie con solapes, consumo y manos, describir los puntos singulares, fijar las condiciones de ejecución y dejar por escrito el alcance, la prueba y la garant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erta de impermeabilización: medición, solapes y garantí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 de buenas prácticas: método de trabaj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umbrales, equipos, plazos y responsable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y cifra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erta de impermeabilización: medición, solapes y garantí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El criterio interno de medición y deducción de superficies y huecos. El modelo y la duración de la garantía comercial de la empresa. El procedimiento de trabajo en altura, andamiaje y protección colectiva. El formato de parte de trabajo y quién lo fir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Se cobra el sistema, no el bo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impermeabilización, el material es una parte del coste. La oferta incluye tambié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 del so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sistema la pide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uerzos en puntos sing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 de 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 de 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se presupuesta solo el material por metro cuadrado, el resto se convierte en un extra o, peor, en un trabajo que no se h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Se cobra el sistema, no el bo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compara precios, y es legítimo. La forma de competir sin empobrecer la oferta no es bajar el número: es explicar qué incluye cada uno. Una oferta de 14 euros sin preparación ni prueba no es más barata que una de 22 con todo incluido; es una oferta distinta, con un alcance distinto y un riesgo disti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práctic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artida de la oferta debe poder ejecutarse y comprob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una línea no se puede medir ni verificar, probablemente es relleno. Y si falta una parte del sistema, el precio será más bajo pero la garantía no tendrá ba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Se cobra el sistema, no el b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incluir una oferta de impermeabilización además del materi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el color y la marca del produ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paración, imprimación, refuerzos, mano de obra, protección, acceso y prueb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Únicamente la superficie y el precio por met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supuesto de la competencia para igualar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ción empieza por la superficie en planta, pero no termina ahí. Una terraza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no se ven en planta: la impermeabilización sube por el peto, entra en el sumidero, rodea los pasatubos y refuerza cada encuentro. Todo eso consume material y tiemp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de medi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343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ficie en pla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rgo por ancho, descontando huecos si el criterio de la empresa lo estable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ímetro por altura de remate en petos y encuent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 singula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úmero de sumideros, pasatubos, juntas y umbrales; cada uno con su refuerz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de solapes y pérdi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fija el solape entre láminas; además hay recortes y ajustes. Un margen didáctico habitual para practicar es el 10 %, pero el valor real depende del sistema y de la ob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: una terraza de 12,4 × 7,0 m tiene 86,8 m² en planta. Con un 10 % de margen para solapes y pérdidas, el material se calcula sobre 95,5 m². Si además hay 18 metros lineales de remate en peto, eso se mide aparte y no se esconde dentro del metro cuadra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]]></a:t>
            </a:r>
          </a:p>
        </p:txBody>
      </p:sp>
      <p:pic>
        <p:nvPicPr>
          <p:cNvPr id="3" name="" descr="Matriz de cuatro partidas de medición de una impermeabilización con lo que se mide y lo que no debe olvidarse.">
            <a:hlinkClick r:id="rId3" tooltip="Matriz de cuatro partidas de medición de una impermeabilización con lo que se mide y lo que no debe olvidars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lanta no es toda la obra: remates, puntos singulares y solapes también se mide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a-oferta-de-impermeabilizacion-medicion-solapes-y-garant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Medir una terraza sin dejarse partida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la planta y anota largo y anch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Medir una terraza sin dejarse partida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 el perímetro y la altura de cada rema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Medir una terraza sin dejarse partida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 sumideros, tubos, juntas y umbra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Medir una terraza sin dejarse partida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 el margen de solapes y pérdid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edir con solapes y refuerzos · Medir una terraza sin dejarse partida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la medición del material y la de la mano de ob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Medir con solapes y refuer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una terraza mide 12,4 m por 7,0 m. Se aplica un margen del 10 % para solapes y pérdidas. ¿Sobre cuántos metros cuadrados se calcula el materi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²): ________________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nos, consumo y espes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sumo no se estima por intuición: se calcula con la ficha. La cuenta básica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ficie × número de manos ÷ rendimiento por 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después se ajusta con un margen para pérdidas y reparaciones. En sistemas líquidos, además, hay que comprobar que el consumo total alcanz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a ficha exige; en láminas, que el número de capas y los solapes son los previs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errores frecuente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anos, consumo y espes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rendimiento con espes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roducto puede rendir mucho por litro y quedarse por debajo del espesor mínimo si se aplica en capa fina. La ficha ma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 la imprimación y los refuerz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imprimación consume y los refuerzos consumen; si no están en la oferta, se aplican de menos o se cobran apar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álculo se escribe en la oferta con sus unidades y sus supuestos: litros o kilos, rendimiento, manos, espesor y margen. Un número sin supuestos no se puede comprobar ni defen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Manos, consumo y espes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sumo se calcula multiplicando la ___ por el número de ___ y dividiendo por el rendimiento. Al resultado se añade un ___ para pérdidas y reparaciones, y se comprueba que el consumo total alcanza el ___ mínimo de la fich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o que no se ve en el pre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ofertas con el mismo precio por metro pueden incluir cosas muy distintas. La diferencia aparece en las partidas que no se ven: preparación, remates, protección, prueba, andamiaje y gestión de residuos. Una oferta que no las menciona no significa que no hagan falta; significa que no están presupuesta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comparar, conviene leer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é se prepara, qué se impermeabiliza, qué se protege, qué se prueba y qué no. También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ién retira la protección existente, quién deja el soporte seco, qué pasa si llueve y quién asume los trabajos extra si aparece una causa no previst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o que no se ve en el pre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ferta documentada no siempre es la más barata, pero es la que se puede ejecutar sin sorpresas. Y cuando el cliente elige la más barata, la respuesta honesta es explicar qué queda fuera, no igualar el precio recortando el siste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o que no se ve en el precio]]></a:t>
            </a:r>
          </a:p>
        </p:txBody>
      </p:sp>
      <p:pic>
        <p:nvPicPr>
          <p:cNvPr id="3" name="" descr="Comparación entre una oferta que solo da precio por metro y una oferta que describe sistema, alcance, prueba y mantenimiento.">
            <a:hlinkClick r:id="rId3" tooltip="Comparación entre una oferta que solo da precio por metro y una oferta que describe sistema, alcance, prueba y manten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04875" y="1257300"/>
            <a:ext cx="73247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recio bajo sin alcance no es una ganga: es una parte del trabajo sin presupuest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a-oferta-de-impermeabilizacion-medicion-solapes-y-garant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Lo que no se ve en el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oferta es más barata porque no incluye la prueba de estanquidad, el cliente ahorra sin asumir ningún ries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 no es una frase al final del presupuesto: es la consecuencia de un sistema documentado, una ejecución comprobada y un uso dentro de las condiciones previstas. Para que se sostenga, la oferta debe fijar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 de ejecu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porte seco y limpio, temperatura y humedad dentro del rango de la ficha, protección frente a la lluvia durante la aplicación y tiempo de curado antes de proteg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é se impermeabiliza y qué no; qué reparaciones están incluidas y cuáles se facturarán aparte si aparec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se realiza, cómo se hace y qué se considera resultado acep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impieza de desagües, revisión de juntas y remates, y frecuencia orientativ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33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 y condiciones de la garantía comerci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dato de la empresa; no se inventa en el mostrado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que distinguir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 legal de la ed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 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l sistema o del aplicador. Son cosas distintas y no se pueden mezclar para dar una impresión más sólida. La primera viene de la ley y de la normativa de edificación; la segunda la define la empresa y debe constar con su alcance y sus exclusion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]]></a:t>
            </a:r>
          </a:p>
        </p:txBody>
      </p:sp>
      <p:pic>
        <p:nvPicPr>
          <p:cNvPr id="3" name="" descr="Secuencia de cinco pasos que conecta la oferta con la garantía: alcance, condiciones, ejecución, prueba y mantenimiento.">
            <a:hlinkClick r:id="rId3" tooltip="Secuencia de cinco pasos que conecta la oferta con la garantía: alcance, condiciones, ejecución, prueba y manten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garantía se construye con lo que se escribe antes y se comprueba despué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a-oferta-de-impermeabilizacion-medicion-solapes-y-garant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Cerrar la oferta sin cabos sueltos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que cada partida tenga cantidad y unid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Cerrar la oferta sin cabos sueltos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los puntos singulares están contado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Cerrar la oferta sin cabos sueltos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s condiciones de ejecución y quién las cumpl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Cerrar la oferta sin cabos sueltos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la prueba y el criterio de aceptació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ndiciones y garantía · Cerrar la oferta sin cabos sueltos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nta mantenimiento y garantía con sus exclusion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ondiciones y garant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oferta de impermeabilización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garantía cubre cualquier filtración, aunque la causa no se haya corregi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oferta describe sistema, preparación, puntos singulares y prueb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Si llueve durante la aplicación, se sigue porque el producto seca rápido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precio incluye acceso, protección y retirada de residuo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La garantía comercial es lo mismo que la garantía legal del edificio.»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l parte y la prue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ferta se convierte en trabajo, y el trabajo se documenta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 de 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ota: fecha, sistema aplicado, superficies y consumos, condiciones ambientales, puntos singulares resueltos, incidencias y prueba realizada. Ese parte es la memoria de la obra y la base de cualquier garantí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l parte y la prue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estanqu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hace antes de colocar la protección, si el sistema y la obra lo permiten. Se llena la zona, se deja el tiempo previsto y se observa si el nivel baja o si aparece humedad debajo. El resultado se registra con fecha y responsable. Si no se puede hacer, se explica por qué y se compensa con una comprobación de continuidad y rema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te no es burocracia: es lo que permite responder a una reclamación con hechos. Sin él, la discusión se reduce a la memoria de cada parte y la garantía se debilita aunque el trabajo esté bien hech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l parte y la prueba]]></a:t>
            </a:r>
          </a:p>
        </p:txBody>
      </p:sp>
      <p:pic>
        <p:nvPicPr>
          <p:cNvPr id="3" name="" descr="Secuencia de tres fases: oferta con alcance, ejecución con parte y prueba, entrega con mantenimiento.">
            <a:hlinkClick r:id="rId3" tooltip="Secuencia de tres fases: oferta con alcance, ejecución con parte y prueba, entrega con manten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14350" y="1266825"/>
            <a:ext cx="8115300" cy="2771775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oferta, el parte y la entrega son el mismo hilo document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a-oferta-de-impermeabilizacion-medicion-solapes-y-garant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El parte y la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el parte de ejecución de una impermeabiliz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para justificar el precio al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a dejar constancia de lo ejecutado, las condiciones y la prueba, y sostener la garant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a sustituir la prueba de estanqui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comparar con la oferta de la competenci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imiento y mantenimie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lación no termina cuando se cobra. Un seguimiento a los pocos meses permite comprobar que los desagües siguen libres, que no hay charcos y que las juntas y remates están en su sitio. Es también la ocasión de recordar el mantenimiento y de detectar un problema antes de que aparezca abaj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imiento y mantenimie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imiento de una impermeabilización es sencillo pero no opcional: limpiar rejillas y sumideros, retirar hojas y arena, revisar juntas y remates, y comprobar que el agua evacua. En cubiertas y terrazas, la suciedad es la primera causa de charcos; en balcones, la obstrucción del desagüe explica muchas manchas en la fach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ferta que incluye mantenimiento preventivo —o al menos lo recomienda por escrito— protege la garantía y fideliza al cliente profesional. Y si el cliente rechaza el mantenimiento, queda escrito: la garantía no cubre la falta de limpieza de los desagü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Seguimiento y manten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primera causa de charcos en una terraza bien impermeabiliz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lor del acab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uciedad que obstruye rejillas y sumider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arca de la lámi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número de manos de pintur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hoja de oferta de impermeabiliz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mpleta antes de enviar el presupuesto. Cada fila obliga a poner cantidad, unidad y alcance; si falta una, la oferta no está cerra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hoja de oferta de impermeabiliz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Los precios, el margen y la garantía comercial los fija la empres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2000250"/>
                <a:gridCol w="2114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tidad y 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o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eza, saneo y se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ciones estructur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 o 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y 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 fuera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ermeabil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, manos y solap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pes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a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 lin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tos, umbrales y encuent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ra de albañile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2000250"/>
                <a:gridCol w="2114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tidad y 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o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ntos singul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uerzo de sumideros y tub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titución de baj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a de 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abado deco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nado y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ción de fug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d o glob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damiaje o med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sos de com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5621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2000250"/>
                <a:gridCol w="2114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tidad y 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o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idu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lob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da y gest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ombros aje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eza y re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ciones por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hoja de oferta de impermeabiliz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partida no se puede medir, se describe como global y se explica su alcance. Nunca se deja fuera una parte del sistema para que el número final parezca más baj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artida y un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305175"/>
                <a:gridCol w="4810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ficie impermeabil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ros cuad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ate en p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ros lin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id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tros o metros cuad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de estanqu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dad de 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artida y unidad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a-oferta-de-impermeabilizacion-medicion-solapes-y-garanti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mide además de la plant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s en remates, puntos singulares y margen de solapes y pérdida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s datos necesita el cálculo de consumo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ndimiento por mano y el número de manos; después se comprueba el espeso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una oferta documentad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sistema, alcance, condiciones, prueba, mantenimiento y garantí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garantía comercial es la legal del edificio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Son distintas: la legal viene de la normativa; la comercial la define la empres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registra en el parte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 consumos, condiciones, incidencias, prueba y responsable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tu oferta se puede ejecuta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tu oferta se puede ejecuta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medir, calcular y describir una impermeabilización con su alcance, su prueba y su lími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2 a 5. El error más frecuente es presupuestar solo el material y dejar fuera remates, prueba o acces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ferta de impermeabilización se construye con el sistema entero: preparación, imprimación, remates, refuerzos, protección, acceso y prueba. La medición incluye la planta, los desarrollos y los puntos singulares; el consumo se calcula con el rendimiento y las manos, y se comprueba contra el espesor de la ficha. El margen de solapes y pérdidas se escribe, no se esconde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está en la oferta, no está en la obra; y si no está en el parte, no está en la 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s condiciones de ejecución, la prueba y el mantenimiento se fijan por escrito. La garantía comercial se distingue de la garantía legal y se sostiene sobre lo ejecutado y comprobado, no sobre una frase al final del presupuesto. Y cuando el cliente elige una oferta más barata, explicar qué queda fuera es parte del asesora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E, Documento Básico HS 1 «Protección frente a la humedad»: https://www.codigotecnico.org/pdf/Documentos/HS/DccHS.pdf (consulta 2026-10-24)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967, láminas flexibles para impermeabilización: láminas plásticas y de caucho para la impermeabilización de cubiertas y muros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4891, productos líquidos impermeabilizantes para su uso bajo baldosas cerámicas (consulta 2026-10-24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ST, prevención de riesgos laborales en trabajos en altura y manejo de cargas: https://www.insst.es (consulta 2026-10-24)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a-oferta-de-impermeabilizacion-medicion-solapes-y-garantia"/>
              </a:rPr>
              <a:t><![CDATA[La oferta de impermeabilización: medición, solapes y garant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: fuente operativa para consumo, espesores, condiciones y garantí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2026-10-31T05:03:55Z</dcterms:created>
  <dcterms:modified xsi:type="dcterms:W3CDTF">2026-10-31T05:03:55Z</dcterms:modified>
  <dc:title>La oferta de impermeabilización: medición, solapes y garantía</dc:title>
  <dc:description>Presentación editable del OA «La oferta de impermeabilización: medición, solapes y garantía». Enlace: https://pinturasespecializadas.lumbre.lat/object/la-oferta-de-impermeabilizacion-medicion-solapes-y-garantia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