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presProps" Target="presProps.xml"/>
  <Relationship Id="rId81" Type="http://schemas.openxmlformats.org/officeDocument/2006/relationships/viewProps" Target="viewProps.xml"/>
  <Relationship Id="rId82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Carlos Cas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investigar-la-causa-antes-de-prometer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investigar-la-causa-antes-de-prometer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Investigar la causa antes de prometer» (2 de 4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Investigar la causa antes de prometer» (3 de 4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Investigar la causa antes de prometer» (4 de 4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1 · La queja no dice la causa» (2 de 2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1-prometer-frente-a-investigar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Comparación entre prometer una solución con la primera explicación y decidir después de comprobar la evid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Prometer calma la conversación; investigar evita que la reclamación vuelv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investigar-la-causa-antes-de-prometer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Que se contraste con un documento, una muestra o una comprobación que descarte otras explicacion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insistencia, el consenso o una respuesta telefónica no son evidencia. Un hecho se apoya en algo revisable: etiqueta, ficha, registro, medición con método o repetición control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1: relato, hipótesis y hecho comprob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investigar-la-causa-antes-de-prometer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2 · Cuatro familias de causa y la evidencia que las separa» (2 de 3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2 · Cuatro familias de causa y la evidencia que las separa» (3 de 3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2-cuatro-familias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Matriz de las cuatro familias de causa, su señal, su evidencia y lo que no prueba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Cada familia se apoya en una evidencia distinta; ninguna se confirma solo con el aspec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investigar-la-causa-antes-de-prometer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Producto, base o lote → Etiqueta, lote y registro de tint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paración y aplicación → Dilución, manos y consumo declarad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porte y humedad → Sales, moho o humedad medida con méto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ctativa o uso → Ficha, etiqueta y explicación al cli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eta de comprobación → Repetición con la misma base y lo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2: evidencia propia de cada familia de caus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investigar-la-causa-antes-de-prometer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Relacionar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3 · Lo que se puede comprobar en el mostrador» (2 de 3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3 · Lo que se puede comprobar en el mostrador» (3 de 3)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3-seis-comprobaciones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Seis tarjetas con las comprobaciones de mostrador: etiqueta y lote, ficha vigente, registro de fórmula, envase, muestra seca y condiciones declarad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Seis fuentes de datos separan lo que consta de lo que solo se recuer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investigar-la-causa-antes-de-prometer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La referencia y el lote impresos en el envase. → En tienda con documen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La versión vigente de la ficha técnica del producto. → En tienda con documen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La base y la fórmula anotadas en el registro de tintado. → En tienda con documen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La humedad del soporte medida con un instrumento validado. → Requiere visita o fabrica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La temperatura y la humedad reales durante la aplicación. → Requiere visita o fabrica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Que el lote sea defectuoso porque falló un solo bote. → No concluyente con lo disponibl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La causa de un desconchón a partir de una foto. → No concluyente con lo disponibl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. La compatibilidad de una capa anterior desconocida. → Requiere visita o fabrica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3: comprobaciones de mostrador y sus límit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investigar-la-causa-antes-de-prometer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Clasificar» (2 de 2)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4 · La visita y las preguntas de campo sin hacerse perito» (2 de 3)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4 · La visita y las preguntas de campo sin hacerse perito» (3 de 3)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4-visita-de-campo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Secuencia de seis pasos para recoger datos de campo sin emitir un dictamen técnic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La visita recoge datos; la conclusión técnica necesita método y compet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investigar-la-causa-antes-de-prometer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eguntas que ordenan la visi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6: Paso 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¿Cuándo apareció y qué cambió cuando empeoró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investigar-la-causa-antes-de-prometer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eguntas que ordenan la visi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6: Paso 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¿Cómo se preparó el soporte y con qué producto anterior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investigar-la-causa-antes-de-prometer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eguntas que ordenan la visi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6: Paso 3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¿Con qué se diluyó, cuántas manos y cuánto tiempo entre ellas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investigar-la-causa-antes-de-prometer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eguntas que ordenan la visi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6: Paso 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¿Qué condiciones hacía y cómo se conservó el envas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investigar-la-causa-antes-de-prometer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eguntas que ordenan la visi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6: Paso 5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¿Qué se esperaba del resultado y qué se explicó al comprar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investigar-la-causa-antes-de-prometer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eguntas que ordenan la visi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6 de 6: Paso 6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¿Qué no se puede comprobar sin instrumento, acceso o fabricant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investigar-la-causa-antes-de-prometer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«Anotamos que la mancha aparece después de llover, sin concluir el origen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Una foto no dictamina la causa, un valor sin método no identifica el origen del agua y la insistencia no demuestra un error. Las otras dos recogen datos y dejan la conclusión abier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4: observar, preguntar, medir y no conclui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investigar-la-causa-antes-de-prometer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Detective de errores» (2 de 2)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5 · La probeta y la repetición con la misma base y lote» (2 de 3)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5 · La probeta y la repetición con la misma base y lote» (3 de 3)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producto · aplicación · base · lo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probeta aísla el producto frente a la aplicación. Cambiar la base o el lote introduce otra variable y la comparación pierde val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5: función de la probeta y variables que deben manteners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investigar-la-causa-antes-de-prometer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6 · Cuándo se consulta al fabricante y cuándo se deriva» (2 de 3)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6 · Cuándo se consulta al fabricante y cuándo se deriva» (3 de 3)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l expediente que se envía al fabrica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6: Paso 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Identificar producto, referencia, lote y fecha de comp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investigar-la-causa-antes-de-prometer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l expediente que se envía al fabrica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6: Paso 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djuntar etiqueta, ficha vigente y registro de prepar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investigar-la-causa-antes-de-prometer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l expediente que se envía al fabrica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6: Paso 3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Describir soporte, preparación y condiciones declarad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investigar-la-causa-antes-de-prometer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l expediente que se envía al fabrica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6: Paso 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Documentar fotos, muestra o probeta y su conserv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investigar-la-causa-antes-de-prometer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l expediente que se envía al fabrica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6: Paso 5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Resumir otros casos del mismo lote y lo ya comprob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investigar-la-causa-antes-de-prometer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l expediente que se envía al fabrica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6 de 6: Paso 6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Formular una pregunta concreta y dejar el canal de respues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investigar-la-causa-antes-de-prometer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Una grieta que cambia de anchura y una humedad activa en un muro de conten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Una grieta que se mueve y el agua que empuja superan el alcance del producto y del mostrador: exigen evaluación técnica. Los otros se investigan con documentos, ficha y probe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6: consulta al fabricante y criterios de deriv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investigar-la-causa-antes-de-prometer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7 · Escribir la investigación: hechos, hipótesis y datos que faltan» (2 de 3)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7 · Escribir la investigación: hechos, hipótesis y datos que faltan» (3 de 3)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Un envase abierto no representa al lote, una foto no mide color ni adherencia y la queja es un relato. Un defecto de lote exige documentación, comparación con otros casos y consulta al fabrica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7: hechos, hipótesis y datos que faltan antes de conclui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investigar-la-causa-antes-de-prometer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investigar-la-causa-antes-de-prometer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investigar-la-causa-antes-de-prometer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investigar-la-causa-antes-de-prometer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Repaso activo · Memoria: causa y evidenc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investigar-la-causa-antes-de-prometer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Repaso activo · Memoria: causa y evidenc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investigar-la-causa-antes-de-prometer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diferencia hay entre hipótesis y hecho comprobad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La hipótesis encaja con parte del relato; el hecho consta en documento, medición con método o comprobación reproduci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investigar-la-causa-antes-de-prometer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Para qué sirve la probet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Para separar el comportamiento del producto de la forma de aplicarlo, con la misma base y lo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investigar-la-causa-antes-de-prometer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no se puede concluir en el mostrador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El origen del agua, una causa estructural, un defecto de lote con un bote ni un color medido por pantal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investigar-la-causa-antes-de-prometer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uándo se consulta al fabricant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Cuando hay un fallo repetido, una contradicción con la ficha, una duda de seguridad o un dato que no cons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investigar-la-causa-antes-de-prometer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ómo se escribe el resultad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Con hechos, hipótesis vivas y datos que faltan, más el siguiente paso; sin informe técnico ni garantí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investigar-la-causa-antes-de-prometer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¿investigas antes de prometer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investigar-la-causa-antes-de-prometer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queo: ¿investigas antes de prometer?» (2 de 2)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» (2 de 4)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» (3 de 4)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» (4 de 4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3319" r:id="rId1"/>
    <p:sldLayoutId id="2482433320" r:id="rId2"/>
    <p:sldLayoutId id="2482433321" r:id="rId3"/>
    <p:sldLayoutId id="2482433322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9737a6f53c8e744aabc493329060121cef2b9d1df8a919331.jpg"/>
  <Relationship Id="rId3" Type="http://schemas.openxmlformats.org/officeDocument/2006/relationships/hyperlink" Target="https://pinturasespecializadas.lumbre.lat/object/investigar-la-causa-antes-de-prometer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investigar-la-causa-antes-de-prometer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investigar-la-causa-antes-de-prometer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investigar-la-causa-antes-de-prometer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investigar-la-causa-antes-de-prometer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investigar-la-causa-antes-de-prometer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investigar-la-causa-antes-de-prometer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investigar-la-causa-antes-de-prometer" TargetMode="Externa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investigar-la-causa-antes-de-prometer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1-prometer-frente-a-investigar2.jpg"/>
  <Relationship Id="rId3" Type="http://schemas.openxmlformats.org/officeDocument/2006/relationships/hyperlink" Target="https://pinturasespecializadas.lumbre.lat/object/investigar-la-causa-antes-de-prometer" TargetMode="External"/>
  <Relationship Id="rId4" Type="http://schemas.openxmlformats.org/officeDocument/2006/relationships/hyperlink" Target="https://pinturasespecializadas.lumbre.lat/object/investigar-la-causa-antes-de-prometer" TargetMode="External"/>
  <Relationship Id="rId5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investigar-la-causa-antes-de-prometer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investigar-la-causa-antes-de-prometer" TargetMode="Externa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investigar-la-causa-antes-de-prometer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investigar-la-causa-antes-de-prometer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2-cuatro-familias3.jpg"/>
  <Relationship Id="rId3" Type="http://schemas.openxmlformats.org/officeDocument/2006/relationships/hyperlink" Target="https://pinturasespecializadas.lumbre.lat/object/investigar-la-causa-antes-de-prometer" TargetMode="External"/>
  <Relationship Id="rId4" Type="http://schemas.openxmlformats.org/officeDocument/2006/relationships/hyperlink" Target="https://pinturasespecializadas.lumbre.lat/object/investigar-la-causa-antes-de-prometer" TargetMode="External"/>
  <Relationship Id="rId5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investigar-la-causa-antes-de-prometer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investigar-la-causa-antes-de-prometer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investigar-la-causa-antes-de-prometer" TargetMode="Externa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investigar-la-causa-antes-de-prometer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investigar-la-causa-antes-de-prometer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3-seis-comprobaciones4.jpg"/>
  <Relationship Id="rId3" Type="http://schemas.openxmlformats.org/officeDocument/2006/relationships/hyperlink" Target="https://pinturasespecializadas.lumbre.lat/object/investigar-la-causa-antes-de-prometer" TargetMode="External"/>
  <Relationship Id="rId4" Type="http://schemas.openxmlformats.org/officeDocument/2006/relationships/hyperlink" Target="https://pinturasespecializadas.lumbre.lat/object/investigar-la-causa-antes-de-prometer" TargetMode="External"/>
  <Relationship Id="rId5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investigar-la-causa-antes-de-prometer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investigar-la-causa-antes-de-prometer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investigar-la-causa-antes-de-prometer" TargetMode="Externa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investigar-la-causa-antes-de-prometer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investigar-la-causa-antes-de-prometer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4-visita-de-campo5.jpg"/>
  <Relationship Id="rId3" Type="http://schemas.openxmlformats.org/officeDocument/2006/relationships/hyperlink" Target="https://pinturasespecializadas.lumbre.lat/object/investigar-la-causa-antes-de-prometer" TargetMode="External"/>
  <Relationship Id="rId4" Type="http://schemas.openxmlformats.org/officeDocument/2006/relationships/hyperlink" Target="https://pinturasespecializadas.lumbre.lat/object/investigar-la-causa-antes-de-prometer" TargetMode="External"/>
  <Relationship Id="rId5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investigar-la-causa-antes-de-prometer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investigar-la-causa-antes-de-prometer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investigar-la-causa-antes-de-prometer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investigar-la-causa-antes-de-prometer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investigar-la-causa-antes-de-prometer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investigar-la-causa-antes-de-prometer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investigar-la-causa-antes-de-prometer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investigar-la-causa-antes-de-prometer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investigar-la-causa-antes-de-prometer" TargetMode="Externa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investigar-la-causa-antes-de-prometer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investigar-la-causa-antes-de-prometer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investigar-la-causa-antes-de-prometer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investigar-la-causa-antes-de-prometer" TargetMode="Externa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investigar-la-causa-antes-de-prometer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investigar-la-causa-antes-de-prometer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investigar-la-causa-antes-de-prometer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investigar-la-causa-antes-de-prometer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investigar-la-causa-antes-de-prometer" TargetMode="External"/>
  <Relationship Id="rId3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investigar-la-causa-antes-de-prometer" TargetMode="External"/>
  <Relationship Id="rId3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investigar-la-causa-antes-de-prometer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investigar-la-causa-antes-de-prometer" TargetMode="External"/>
  <Relationship Id="rId3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investigar-la-causa-antes-de-prometer" TargetMode="External"/>
  <Relationship Id="rId3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investigar-la-causa-antes-de-prometer" TargetMode="Externa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investigar-la-causa-antes-de-prometer" TargetMode="External"/>
  <Relationship Id="rId3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investigar-la-causa-antes-de-prometer" TargetMode="External"/>
  <Relationship Id="rId3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investigar-la-causa-antes-de-prometer" TargetMode="External"/>
  <Relationship Id="rId3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investigar-la-causa-antes-de-prometer" TargetMode="Externa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investigar-la-causa-antes-de-prometer" TargetMode="External"/>
  <Relationship Id="rId3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investigar-la-causa-antes-de-prometer" TargetMode="External"/>
  <Relationship Id="rId3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investigar-la-causa-antes-de-prometer" TargetMode="External"/>
  <Relationship Id="rId3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investigar-la-causa-antes-de-prometer" TargetMode="External"/>
  <Relationship Id="rId3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investigar-la-causa-antes-de-prometer" TargetMode="Externa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investigar-la-causa-antes-de-prometer" TargetMode="External"/>
  <Relationship Id="rId3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investigar-la-causa-antes-de-prometer" TargetMode="External"/>
  <Relationship Id="rId3" Type="http://schemas.openxmlformats.org/officeDocument/2006/relationships/hyperlink" Target="https://pinturasespecializadas.lumbre.lat/object/investigar-la-causa-antes-de-prometer" TargetMode="External"/>
  <Relationship Id="rId4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investigar-la-causa-antes-de-prometer" TargetMode="External"/>
  <Relationship Id="rId3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investigar-la-causa-antes-de-prometer" TargetMode="External"/>
  <Relationship Id="rId3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investigar-la-causa-antes-de-prometer" TargetMode="External"/>
  <Relationship Id="rId3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investigar-la-causa-antes-de-prometer" TargetMode="External"/>
  <Relationship Id="rId3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investigar-la-causa-antes-de-prometer" TargetMode="External"/>
  <Relationship Id="rId3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investigar-la-causa-antes-de-prometer" TargetMode="External"/>
  <Relationship Id="rId3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investigar-la-causa-antes-de-prometer" TargetMode="External"/>
  <Relationship Id="rId3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investigar-la-causa-antes-de-prometer" TargetMode="External"/>
  <Relationship Id="rId3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investigar-la-causa-antes-de-prometer" TargetMode="External"/>
  <Relationship Id="rId3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investigar-la-causa-antes-de-prometer" TargetMode="External"/>
  <Relationship Id="rId3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investigar-la-causa-antes-de-prometer" TargetMode="External"/>
  <Relationship Id="rId3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investigar-la-causa-antes-de-prometer" TargetMode="External"/>
  <Relationship Id="rId3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investigar-la-causa-antes-de-prometer" TargetMode="Externa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investigar-la-causa-antes-de-prometer" TargetMode="External"/>
  <Relationship Id="rId3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investigar-la-causa-antes-de-prometer" TargetMode="External"/>
  <Relationship Id="rId3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investigar-la-causa-antes-de-prometer" TargetMode="External"/>
  <Relationship Id="rId3" Type="http://schemas.openxmlformats.org/officeDocument/2006/relationships/notesSlide" Target="../notesSlides/notesSlide7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nvestig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us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meter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rlos Cast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investigar-la-causa-antes-de-prometer"/>
              </a:rPr>
              <a:t><![CDATA[Ver el OA en pinturasespecializada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investigar-la-causa-antes-de-prometer"/>
              </a:rPr>
              <a:t><![CDATA[Investigar la causa antes de prome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stigar una reclamación técnica separando producto, preparación, soporte y expectativa; reunir evidencia comprobable, formular hipótesis sin convertirlas en conclusiones y decidir cuándo consultar al fabricante o derivar, sin prometer ni emitir inform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investigar-la-causa-antes-de-prometer"/>
              </a:rPr>
              <a:t><![CDATA[Investigar la causa antes de prome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a lección del itinerario de reclamación técnica. Ordena la investigación de la causa con cuatro familias, seis comprobaciones de mostrador, una visita sin peritaje y una probeta reproducibl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622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Carlos Cast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3528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reclamaciones · investigación · causa · lote · probeta · atención al cliente · Pinturas Especializada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nvestigar la causa antes de prometer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investigar-la-causa-antes-de-prometer"/>
              </a:rPr>
              <a:t><![CDATA[Investigar la causa antes de prome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uesto didáctico. Un martes, en el mostrador de la zona, una clienta trae dos botes de la misma referencia y fotos de una habitación con zonas más claras: «la pintura no cubre». Detrás, un aplicador de Felanitx pregunta por qué el color de una reparación no coincid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dos casos se parecen en la queja y no en la causa: cobertura, dilución o soporte absorbente en uno; base equivocada o lote distinto en el otro. Responder a los dos antes de mirar etiqueta, ficha y registro es la forma más rápida de repetir el problema. La acogida se vio antes; la resolución se trabaja despué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nvestigar la causa antes de prometer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investigar-la-causa-antes-de-prometer"/>
              </a:rPr>
              <a:t><![CDATA[Investigar la causa antes de prome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7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poder hacer al termina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stigar una reclamación técnica separando producto, preparación, soporte y expectativa; reunir evidencia comprobable, formular hipótesis sin convertirlas en conclusiones y decidir cuándo consultar al fabricante o derivar, sin prometer ni emitir informe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2670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2670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 verificado: consta en la norma, la ficha técnica o la etiqueta citad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nvestigar la causa antes de prometer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investigar-la-causa-antes-de-prometer"/>
              </a:rPr>
              <a:t><![CDATA[Investigar la causa antes de prome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a práctica: método razonado; no es, por sí solo, política de Pinturas Especializad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dimiento pendiente: instrumentos, plazos y criterios que debe confirmar dirección técnic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uesto didáctico: situaciones y cifras ficticias para practicar; no son datos de la empres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nvestigar la causa antes de prometer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investigar-la-causa-antes-de-prometer"/>
              </a:rPr>
              <a:t><![CDATA[Investigar la causa antes de prome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7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33051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33051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pendencia interna pendient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8670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 lección distingue el método general de las decisiones que corresponden a Pinturas Especializadas. Antes de aplicar un umbral, un importe o una facultad, confirma con dirección: Quién hace la visita de campo y con qué competencia. Instrumentos admitidos, calibración y procedimiento de medida. Criterio de derivación al fabricante, técnico o peritaje. Formato y firma del escrito de investigación. Plazos de respuesta al cliente y de consulta interna. Conservación y cadena de custodia de probetas y muestra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La queja no dice la caus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investigar-la-causa-antes-de-prometer"/>
              </a:rPr>
              <a:t><![CDATA[Investigar la causa antes de prome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eclamación llega con una explicación incorporada: «no cubre», «no seca», «el color no es el mismo». Esa frase describe un resultado, no su origen. La primera explicación disponible suele ser el producto o el cliente; ninguna es una conclusión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 tres niveles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1942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301942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o que el cliente cuenta y muestra, anotado con sus palabra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7242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7242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pótesi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Una explicación plausible; pueden convivir varias hasta que la evidencia las separ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La queja no dice la caus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investigar-la-causa-antes-de-prometer"/>
              </a:rPr>
              <a:t><![CDATA[Investigar la causa antes de prome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 comproba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Un dato que consta en documento, etiqueta, medición con método o comprobación reproducibl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24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stigar es mover preguntas del primer nivel al tercero. Una hipótesis útil se puede refutar; si no se puede comprobar, se escribe como pendient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908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ter antes de investigar compromete una reposición o un plazo que quizá no proceda y tranquiliza sin corregir la causa. Si el fallo era de preparación, el siguiente bote repetirá el problem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La queja no dice la causa]]></a:t>
            </a:r>
          </a:p>
        </p:txBody>
      </p:sp>
      <p:pic>
        <p:nvPicPr>
          <p:cNvPr id="3" name="" descr="Comparación entre prometer una solución con la primera explicación y decidir después de comprobar la evidencia.">
            <a:hlinkClick r:id="rId3" tooltip="Comparación entre prometer una solución con la primera explicación y decidir después de comprobar la evidencia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619125" y="1257300"/>
            <a:ext cx="7905750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ometer calma la conversación; investigar evita que la reclamación vuelv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investigar-la-causa-antes-de-prometer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investigar-la-causa-antes-de-prometer"/>
              </a:rPr>
              <a:t><![CDATA[Investigar la causa antes de prome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1 · La queja no dice la caus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convierte una sospecha en un hecho comprobad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Que el cliente la repita con seguridad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Que se contraste con un documento, una muestra o una comprobación que descarte otras explicacione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670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Que todo el equipo esté de acuerdo en la misma ide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480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Que el fabricante la acepte por teléfono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Cuatro familias de causa y la evidencia que las separ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investigar-la-causa-antes-de-prometer"/>
              </a:rPr>
              <a:t><![CDATA[Investigar la causa antes de prome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familias, cuatro evidencias. Una reclamación puede mezclar do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, base o lot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efecto de fabricación, base equivocada, fecha superada o mal almacenamiento. La evidencia es documental y comparativa: etiqueta, lote, ficha, registro de tintado y otros casos del mismo lote. Un solo bote no demuestra el defecto; una coincidencia repetida merece consult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Cuatro familias de causa y la evidencia que las separ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investigar-la-causa-antes-de-prometer"/>
              </a:rPr>
              <a:t><![CDATA[Investigar la causa antes de prome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paración y aplicac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producto es correcto, pero la ejecución se apartó de la ficha: dilución, manos, tiempo entre manos, herramienta, limpieza, lijado o condiciones ambientales. La evidencia es el proceso declarado, el consumo y una repetición controlad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porte y humedad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Humedad activa, sales, moho, mortero fresco, una capa incompatible o una grieta que se mueve. La evidencia es la observación de campo y, si está validada, una medición con instrumento y procedimiento. Un desconchón no identifica el origen del agua ni una causa estructural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Cuatro familias de causa y la evidencia que las separ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investigar-la-causa-antes-de-prometer"/>
              </a:rPr>
              <a:t><![CDATA[Investigar la causa antes de prome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ctativa o us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producto funciona como declara la ficha, pero se esperaba más cobertura, otro color bajo la luz o duración exterior en un producto de interior. La evidencia es la ficha y lo explicado al cliente. No hay defecto: hay una expectativa que ajustar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no se puede decir qué evidencia la haría cierta y qué la descartaría, la investigación no ha empezado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Cuatro familias de causa y la evidencia que las separa]]></a:t>
            </a:r>
          </a:p>
        </p:txBody>
      </p:sp>
      <p:pic>
        <p:nvPicPr>
          <p:cNvPr id="3" name="" descr="Matriz de las cuatro familias de causa, su señal, su evidencia y lo que no prueban.">
            <a:hlinkClick r:id="rId3" tooltip="Matriz de las cuatro familias de causa, su señal, su evidencia y lo que no prueban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571750" y="1257300"/>
            <a:ext cx="4000500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da familia se apoya en una evidencia distinta; ninguna se confirma solo con el aspect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investigar-la-causa-antes-de-prometer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investigar-la-causa-antes-de-prometer"/>
              </a:rPr>
              <a:t><![CDATA[Investigar la causa antes de prome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2 · Cuatro familias de causa y la evidencia que las sepa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 cada familia de causa con la evidencia que mejor la sostien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Producto, base o lot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Preparación y aplicació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Soporte y humedad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Expectativa o us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Probeta de comprobació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290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Dilución, manos y consumo declarados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investigar-la-causa-antes-de-prometer"/>
              </a:rPr>
              <a:t><![CDATA[Investigar la causa antes de prome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Sales, moho o humedad medida con méto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Ficha, etiqueta y explicación al client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240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Repetición con la misma base y lot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76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Etiqueta, lote y registro de tintado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Lo que se puede comprobar en el mostrador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investigar-la-causa-antes-de-prometer"/>
              </a:rPr>
              <a:t><![CDATA[Investigar la causa antes de prome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el mostrador se comprueba más de lo que parece si se distingue documento de opinión. Seis comprobaciones: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62000" y="195262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 y lot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Referencia, lote, fecha, uso y conservación. Se fotografía el envase completo. El lote agrupa casos y permite hablar con el fabricant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9085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99085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 técnica vigent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Uso, soportes, dilución, manos, condiciones y secado. Comprobar la versión: una ficha antigua puede describir otro producto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Lo que se puede comprobar en el mostrador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investigar-la-causa-antes-de-prometer"/>
              </a:rPr>
              <a:t><![CDATA[Investigar la causa antes de prome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 de la preparac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Base, fórmula, dosis y autor del tintado. Sin registro, el color no se atribuye ni al producto ni al clien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5742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5742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 y conservación del envas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ierre, golpes, helada, calor, piel, grumos o separación. Un envase mal conservado no representa al lot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28612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28612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stra sec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olor, brillo y aspecto de una película formada. No informa de las condiciones ni de las mano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Lo que se puede comprobar en el mostrador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investigar-la-causa-antes-de-prometer"/>
              </a:rPr>
              <a:t><![CDATA[Investigar la causa antes de prome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iciones declarad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Temperatura, humedad, soporte, manos y secado según el relato. Datos declarados, no medid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240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no se cierra en el mostrador: dictaminar un desconchón desde una foto, confirmar un defecto de lote con un envase, deducir la aplicación desde el acabado o comparar un color por pantalla. La luz del móvil y la pantalla cambian el color; una foto documenta, no mid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64807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a ficha dice dos manos» es un hecho; «por eso le reponemos» exige causa y autorización. La investigación se queda ahí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Lo que se puede comprobar en el mostrador]]></a:t>
            </a:r>
          </a:p>
        </p:txBody>
      </p:sp>
      <p:pic>
        <p:nvPicPr>
          <p:cNvPr id="3" name="" descr="Seis tarjetas con las comprobaciones de mostrador: etiqueta y lote, ficha vigente, registro de fórmula, envase, muestra seca y condiciones declaradas.">
            <a:hlinkClick r:id="rId3" tooltip="Seis tarjetas con las comprobaciones de mostrador: etiqueta y lote, ficha vigente, registro de fórmula, envase, muestra seca y condiciones declaradas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1924050" y="1257300"/>
            <a:ext cx="528637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is fuentes de datos separan lo que consta de lo que solo se recuerd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investigar-la-causa-antes-de-prometer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investigar-la-causa-antes-de-prometer"/>
              </a:rPr>
              <a:t><![CDATA[Investigar la causa antes de prome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3 · Lo que se puede comprobar en el mostrado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dato por lo que permite hacer en la investiga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En tienda con documento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quiere visita o fabricant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71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No concluyente con lo disponible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La referencia y el lote impresos en el envase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86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La versión vigente de la ficha técnica del producto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48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La base y la fórmula anotadas en el registro de tintado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investigar-la-causa-antes-de-prometer"/>
              </a:rPr>
              <a:t><![CDATA[Investigar la causa antes de prome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La humedad del soporte medida con un instrumento validad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La temperatura y la humedad reales durante la aplica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Que el lote sea defectuoso porque falló un solo bot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La causa de un desconchón a partir de una fo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. La compatibilidad de una capa anterior desconocid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0289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La visita y las preguntas de campo sin hacerse perito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investigar-la-causa-antes-de-prometer"/>
              </a:rPr>
              <a:t><![CDATA[Investigar la causa antes de prome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chas reclamaciones exigen ver la pared, el soporte o la obra. La visita no convierte al vendedor en perito; su objetivo e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ger datos comparab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 dejar claro qué no se puede concluir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observa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a zona completa: altura, extensión, bordes, orientación, ventilación, elementos próximos —baños, cubierta, juntas, bajantes—, capas anteriores y grietas. Se fotografía con escala y se compara con una pared san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La visita y las preguntas de campo sin hacerse perito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investigar-la-causa-antes-de-prometer"/>
              </a:rPr>
              <a:t><![CDATA[Investigar la causa antes de prome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pregunta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uándo apareció, si cambia con la lluvia o el uso, cómo se preparó el soporte, con qué se diluyó, cuántas manos y cuánto secado. Se anota la versión del cliente y la del aplicador, sin enfrentarla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medi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olo lo validado: instrumento, procedimiento, condiciones y calibración. Un número sin método no es un diagnóstico; sirve para comparar zonas y ver si el secado avanza. Si no hay procedimiento, se escribe «no medido»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La visita y las preguntas de campo sin hacerse perito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investigar-la-causa-antes-de-prometer"/>
              </a:rPr>
              <a:t><![CDATA[Investigar la causa antes de prome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no conclui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a visita no determina el origen del agua, no dictamina una causa estructural ni un defecto de fabricación, no evalúa riesgos ni atribuye responsabilidades legales. Tampoco decide derecho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hay que subir a una cubierta, entrar en un espacio confinado o hacer un ensayo destructivo, se para y se deriva: la seguridad y la competencia marcan el límit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La visita y las preguntas de campo sin hacerse perito]]></a:t>
            </a:r>
          </a:p>
        </p:txBody>
      </p:sp>
      <p:pic>
        <p:nvPicPr>
          <p:cNvPr id="3" name="" descr="Secuencia de seis pasos para recoger datos de campo sin emitir un dictamen técnico.">
            <a:hlinkClick r:id="rId3" tooltip="Secuencia de seis pasos para recoger datos de campo sin emitir un dictamen técnico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647950" y="1257300"/>
            <a:ext cx="383857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visita recoge datos; la conclusión técnica necesita método y competenci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investigar-la-causa-antes-de-prometer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investigar-la-causa-antes-de-prometer"/>
              </a:rPr>
              <a:t><![CDATA[Investigar la causa antes de prome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La visita y las preguntas de campo sin hacerse perito · Preguntas que ordenan la visita · Paso 1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do apareció y qué cambió cuando empeoró?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investigar-la-causa-antes-de-prometer"/>
              </a:rPr>
              <a:t><![CDATA[Investigar la causa antes de prome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La visita y las preguntas de campo sin hacerse perito · Preguntas que ordenan la visita · Paso 2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se preparó el soporte y con qué producto anterior?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investigar-la-causa-antes-de-prometer"/>
              </a:rPr>
              <a:t><![CDATA[Investigar la causa antes de prome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La visita y las preguntas de campo sin hacerse perito · Preguntas que ordenan la visita · Paso 3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on qué se diluyó, cuántas manos y cuánto tiempo entre ellas?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investigar-la-causa-antes-de-prometer"/>
              </a:rPr>
              <a:t><![CDATA[Investigar la causa antes de prome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La visita y las preguntas de campo sin hacerse perito · Preguntas que ordenan la visita · Paso 4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condiciones hacía y cómo se conservó el envase?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investigar-la-causa-antes-de-prometer"/>
              </a:rPr>
              <a:t><![CDATA[Investigar la causa antes de prome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La visita y las preguntas de campo sin hacerse perito · Preguntas que ordenan la visita · Paso 5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se esperaba del resultado y qué se explicó al comprar?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investigar-la-causa-antes-de-prometer"/>
              </a:rPr>
              <a:t><![CDATA[Investigar la causa antes de prome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La visita y las preguntas de campo sin hacerse perito · Preguntas que ordenan la visita · Paso 6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no se puede comprobar sin instrumento, acceso o fabricante?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investigar-la-causa-antes-de-prometer"/>
              </a:rPr>
              <a:t><![CDATA[Investigar la causa antes de prome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4 · La visita y las preguntas de campo sin hacerse peri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 frases de una visita de campo. Marca las conclusiones que no se sostienen con lo observa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«Con estas fotos ya se ve que la culpa es del producto.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«Anotamos que la mancha aparece después de llover, sin concluir el origen.»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528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«El medidor marca más humedad en esa pared, así que es una filtración.»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investigar-la-causa-antes-de-prometer"/>
              </a:rPr>
              <a:t><![CDATA[Investigar la causa antes de prome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«Fotografiamos la zona con una regla y preguntamos por la preparación.»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95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«Como el cliente insiste, damos por hecho que aplicó mal.»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La probeta y la repetición con la misma base y lote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investigar-la-causa-antes-de-prometer"/>
              </a:rPr>
              <a:t><![CDATA[Investigar la causa antes de prome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eta de comprob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s una aplicación controlada del mismo producto en una muestra conocida, con la misma base, lote, dilución y manos. Su valor está en introducir o eliminar variable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reproduce el fallo en condiciones de ficha, la hipótesis del producto gana peso; si se comporta bien, la mirada va al soporte, la aplicación o la expectativa. Una sola probeta no demuestra un defecto de lote: lo hace más o menos probable y justifica una consulta con datos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La probeta y la repetición con la misma base y lote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investigar-la-causa-antes-de-prometer"/>
              </a:rPr>
              <a:t><![CDATA[Investigar la causa antes de prome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repite con 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a base y el mismo lo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cambiar cualquiera introduce otra variable. Si no hay más lote, se anota y no se atribuye el resultado al product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documenta: soporte, producto, base, lote, dilución, manos, condiciones, fechas y resultado. Se conserva una muestra testigo si el fabricante la pide. Tamaño, soporte y criterio de lectura son un procedimiento interno pendiente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La probeta y la repetición con la misma base y lote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investigar-la-causa-antes-de-prometer"/>
              </a:rPr>
              <a:t><![CDATA[Investigar la causa antes de prome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muestra del cliente no siempre es prueb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Un bote abierto puede haber pasado calor, frío, aire o contaminación; una muestra seca puede venir de la zona peor aplicada. Se valora, no sentencia. Si se envía al fabricante, se identifica, conserva y registra la cadena de custodia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investigar-la-causa-antes-de-prometer"/>
              </a:rPr>
              <a:t><![CDATA[Investigar la causa antes de prome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 · La probeta y la repetición con la misma base y lo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robeta separa un posible fallo del ___ de un error de ___. Para que la comparación sea válida se repite con la misma ___ y el mismo ___, y se anota el resultado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Cuándo se consulta al fabricante y cuándo se deriv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investigar-la-causa-antes-de-prometer"/>
              </a:rPr>
              <a:t><![CDATA[Investigar la causa antes de prome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ulta al fabricante cuando la tienda no puede responder: un fallo repetido en un lote, un comportamiento que contradice la ficha, una diferencia de color sin explicación, una duda de seguridad o un dato que no consta. No se consulta para que decida por la tienda ni para sustituir la investigación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xpediente contiene hechos: referencia y lote, cantidad, compra, conservación, fotos con escala, soporte, preparación, condiciones, dilución, manos, secado, probeta, otros casos del lote y la pregunta. Los datos personales se limitan a los necesarios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Cuándo se consulta al fabricante y cuándo se deriv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investigar-la-causa-antes-de-prometer"/>
              </a:rPr>
              <a:t><![CDATA[Investigar la causa antes de prome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Este comportamiento es compatible con la ficha para este soporte y estas condiciones?» es mejor que «el producto es malo». La respuesta se archiva y no se convierte en garantía si no lo e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deriva a un técnico o peritaje cuando el caso supera el producto: humedad activa o agua que empuja, grietas que cambian, estructuras, daños a terceros, riesgos de salud o seguridad, desacuerdo relevante sobre la causa o reclamación legal. También si el cliente pide informe o el fabricante lo solicita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Cuándo se consulta al fabricante y cuándo se deriv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investigar-la-causa-antes-de-prometer"/>
              </a:rPr>
              <a:t><![CDATA[Investigar la causa antes de prome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ostrador ordena el expediente y explica el paso siguiente; no emite informes, no firma garantías ni interpreta la ley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investigar-la-causa-antes-de-prometer"/>
              </a:rPr>
              <a:t><![CDATA[Investigar la causa antes de prome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Cuándo se consulta al fabricante y cuándo se deriva · El expediente que se envía al fabricante · Paso 1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ficar producto, referencia, lote y fecha de compra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investigar-la-causa-antes-de-prometer"/>
              </a:rPr>
              <a:t><![CDATA[Investigar la causa antes de prome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Cuándo se consulta al fabricante y cuándo se deriva · El expediente que se envía al fabricante · Paso 2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juntar etiqueta, ficha vigente y registro de preparación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investigar-la-causa-antes-de-prometer"/>
              </a:rPr>
              <a:t><![CDATA[Investigar la causa antes de prome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Cuándo se consulta al fabricante y cuándo se deriva · El expediente que se envía al fabricante · Paso 3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ribir soporte, preparación y condiciones declaradas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investigar-la-causa-antes-de-prometer"/>
              </a:rPr>
              <a:t><![CDATA[Investigar la causa antes de prome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Cuándo se consulta al fabricante y cuándo se deriva · El expediente que se envía al fabricante · Paso 4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ar fotos, muestra o probeta y su conservación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investigar-la-causa-antes-de-prometer"/>
              </a:rPr>
              <a:t><![CDATA[Investigar la causa antes de prome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Cuándo se consulta al fabricante y cuándo se deriva · El expediente que se envía al fabricante · Paso 5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mir otros casos del mismo lote y lo ya comprobado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investigar-la-causa-antes-de-prometer"/>
              </a:rPr>
              <a:t><![CDATA[Investigar la causa antes de prome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Cuándo se consulta al fabricante y cuándo se deriva · El expediente que se envía al fabricante · Paso 6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ular una pregunta concreta y dejar el canal de respuesta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investigar-la-causa-antes-de-prometer"/>
              </a:rPr>
              <a:t><![CDATA[Investigar la causa antes de prome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6 · Cuándo se consulta al fabricante y cuándo se deriv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caso debe derivarse en lugar de cerrarse con una comprobación de mostrador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Un color que no coincide y tiene un registro de base distint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Una grieta que cambia de anchura y una humedad activa en un muro de contenció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Un bote con la etiqueta ilegible y el ticket de compr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Una queja por cobertura menor de la que promete la ficha en un soporte absorbente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Escribir la investigación: hechos, hipótesis y datos que faltan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investigar-la-causa-antes-de-prometer"/>
              </a:rPr>
              <a:t><![CDATA[Investigar la causa antes de prome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investigación termina cuando se puede escribir, no cuando se intuye. El escrito de mostrador —que no es un informe técnico— ordena tres columnas y un siguiente paso: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62000" y="22860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roducto, referencia, lote, fechas, documentos, estado del envase, observaciones, mediciones con método y resultado de la probeta. Sin adjetivos ni culpable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3147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33147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pótesi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as explicaciones que siguen vivas y la evidencia que las sostiene o debilita. Se ordenan por probabilidad. «Apunta a…» no es «es…»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Escribir la investigación: hechos, hipótesis y datos que faltan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investigar-la-causa-antes-de-prometer"/>
              </a:rPr>
              <a:t><![CDATA[Investigar la causa antes de prome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 que falta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o que no se ha podido comprobar y qué haría falta: acceso, instrumento validado, registro, respuesta del fabricante o visita técnic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574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siguiente paso puede ser repetir con base y lote, consultar al fabricante, derivar o cerrar con una explicación. La resolución corresponde a la lección siguiente y a la política aprobada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Escribir la investigación: hechos, hipótesis y datos que faltan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investigar-la-causa-antes-de-prometer"/>
              </a:rPr>
              <a:t><![CDATA[Investigar la causa antes de prome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es frecuent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ulpar al cliente o al producto por rapidez, prometer reposición antes de saber, aceptar una muestra mal conservada como prueba, confundir expectativa con defecto y cerrar con una sola fot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miten informes técnicos ni se garantiza un resultado. Un expediente honesto e incompleto vale más que uno cerrado con una invención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investigar-la-causa-antes-de-prometer"/>
              </a:rPr>
              <a:t><![CDATA[Investigar la causa antes de prome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3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7 · Escribir la investigación: hechos, hipótesis y datos que falta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 un bote abierto, una foto y la queja del cliente ya se puede concluir que el lote es defectuos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erramienta de trabajo: registro de investigación de una incidencia técnic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investigar-la-causa-antes-de-prometer"/>
              </a:rPr>
              <a:t><![CDATA[Investigar la causa antes de prome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4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abre al recibir la reclamación y se completa durante la investigación. Cada fila separa lo que consta de lo que se sospecha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erramienta de trabajo: registro de investigación de una incidencia técnic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investigar-la-causa-antes-de-prometer"/>
              </a:rPr>
              <a:t><![CDATA[Investigar la causa antes de prome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5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elo didáctico. Campos, instrumentos y criterios deben validarse con dirección técnica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investigar-la-causa-antes-de-prometer"/>
              </a:rPr>
              <a:t><![CDATA[Investigar la causa antes de prome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6 / 7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48000"/>
        </p:xfrm>
        <a:graphic>
          <a:graphicData uri="http://schemas.openxmlformats.org/drawingml/2006/table">
            <a:tbl>
              <a:tblPr firstRow="1" bandRow="1"/>
              <a:tblGrid>
                <a:gridCol w="1781175"/>
                <a:gridCol w="2305050"/>
                <a:gridCol w="2085975"/>
                <a:gridCol w="194310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mp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se ano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permite descarta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ími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ducto y lo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echa, tienda, referencia, lote y comp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fusión de producto o de lo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prueba el defec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icha vig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ersión, uso, dilución y condicion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so distinto del indic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sustituye la observ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gistro de prepar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ase, fórmula, dosis y quién tintó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rror de base o de mezcl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pende de que exista regist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investigar-la-causa-antes-de-prometer"/>
              </a:rPr>
              <a:t><![CDATA[Investigar la causa antes de prome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7 / 7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314700"/>
        </p:xfrm>
        <a:graphic>
          <a:graphicData uri="http://schemas.openxmlformats.org/drawingml/2006/table">
            <a:tbl>
              <a:tblPr firstRow="1" bandRow="1"/>
              <a:tblGrid>
                <a:gridCol w="1781175"/>
                <a:gridCol w="2305050"/>
                <a:gridCol w="2085975"/>
                <a:gridCol w="194310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mp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se ano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permite descarta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ími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vase y conserv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ierre, golpes, helada, calor y aspec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terioro por almacenami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brir no demuestra n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uestra o probe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ómo se hizo, con qué base y lo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fundir producto con aplic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es un ensayo normaliz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diciones declarad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emperatura, humedad, manos y sec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plicación fuera de fich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 relato, no medi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investigar-la-causa-antes-de-prometer"/>
              </a:rPr>
              <a:t><![CDATA[Investigar la causa antes de prome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8 / 7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48000"/>
        </p:xfrm>
        <a:graphic>
          <a:graphicData uri="http://schemas.openxmlformats.org/drawingml/2006/table">
            <a:tbl>
              <a:tblPr firstRow="1" bandRow="1"/>
              <a:tblGrid>
                <a:gridCol w="1781175"/>
                <a:gridCol w="2305050"/>
                <a:gridCol w="2085975"/>
                <a:gridCol w="194310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mp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se ano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permite descarta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ími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bservación de camp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Zona, soporte, capas y humedad apar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usas incompatibles con el acab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identifica el origen del agu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ipótesis y datos que falta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é se sostiene y qué queda pendi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clusiones precipitad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uede quedar abier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sulta o deriv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 quién, con qué datos y para qué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mesas sin respal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emite informe ni garantí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erramienta de trabajo: registro de investigación de una incidencia técnic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investigar-la-causa-antes-de-prometer"/>
              </a:rPr>
              <a:t><![CDATA[Investigar la causa antes de prome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9 / 7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usarl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un campo no se puede completar, se escribe «pendiente» y se explica qué falta: un registro con suposiciones engaña más que uno incompleto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Memoria: causa y evidenc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investigar-la-causa-antes-de-prometer"/>
              </a:rPr>
              <a:t><![CDATA[Investigar la causa antes de prome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0 / 7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581275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ducto o lo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allo repetido en el mismo lo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epar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ilución o manos fuera de fich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oporte y hume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ales, moho o agua activ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xpectativ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so distinto del indic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be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isma base y mismo lo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Memoria: causa y evidencia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investigar-la-causa-antes-de-prometer"/>
              </a:rPr>
              <a:t><![CDATA[Investigar la causa antes de prome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1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investigar-la-causa-antes-de-prometer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investigación · Tarjeta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investigar-la-causa-antes-de-prometer"/>
              </a:rPr>
              <a:t><![CDATA[Investigar la causa antes de prome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2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diferencia hay entre hipótesis y hecho comprobado?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investigación · Tarjeta 1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investigar-la-causa-antes-de-prometer"/>
              </a:rPr>
              <a:t><![CDATA[Investigar la causa antes de prome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3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hipótesis encaja con parte del relato; el hecho consta en documento, medición con método o comprobación reproducible.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investigación · Tarjeta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investigar-la-causa-antes-de-prometer"/>
              </a:rPr>
              <a:t><![CDATA[Investigar la causa antes de prome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4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ara qué sirve la probeta?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investigación · Tarjeta 2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investigar-la-causa-antes-de-prometer"/>
              </a:rPr>
              <a:t><![CDATA[Investigar la causa antes de prome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5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 separar el comportamiento del producto de la forma de aplicarlo, con la misma base y lote.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investigación · Tarjeta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investigar-la-causa-antes-de-prometer"/>
              </a:rPr>
              <a:t><![CDATA[Investigar la causa antes de prome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6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no se puede concluir en el mostrador?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investigación · Tarjeta 3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investigar-la-causa-antes-de-prometer"/>
              </a:rPr>
              <a:t><![CDATA[Investigar la causa antes de prome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7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origen del agua, una causa estructural, un defecto de lote con un bote ni un color medido por pantalla.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investigación · Tarjeta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investigar-la-causa-antes-de-prometer"/>
              </a:rPr>
              <a:t><![CDATA[Investigar la causa antes de prome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8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do se consulta al fabricante?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investigación · Tarjeta 4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investigar-la-causa-antes-de-prometer"/>
              </a:rPr>
              <a:t><![CDATA[Investigar la causa antes de prome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9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 hay un fallo repetido, una contradicción con la ficha, una duda de seguridad o un dato que no consta.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investigación · Tarjeta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investigar-la-causa-antes-de-prometer"/>
              </a:rPr>
              <a:t><![CDATA[Investigar la causa antes de prome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0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se escribe el resultado?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investigación · Tarjeta 5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investigar-la-causa-antes-de-prometer"/>
              </a:rPr>
              <a:t><![CDATA[Investigar la causa antes de prome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1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 hechos, hipótesis vivas y datos que faltan, más el siguiente paso; sin informe técnico ni garantía.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¿investigas antes de prometer?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investigar-la-causa-antes-de-prometer"/>
              </a:rPr>
              <a:t><![CDATA[Investigar la causa antes de prome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2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act-1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act-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act-3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act-4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pletar la frase · act-5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¿investigas antes de prometer?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investigar-la-causa-antes-de-prometer"/>
              </a:rPr>
              <a:t><![CDATA[Investigar la causa antes de prome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3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act-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act-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240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Puedes separar las cuatro familias, comprobar lo que consta y dejar abierto lo que falta antes de promete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098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Vuelve a los apartados 1 a 4. El error más frecuente es aceptar la primera explicación como causa.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investigar-la-causa-antes-de-prometer"/>
              </a:rPr>
              <a:t><![CDATA[Investigar la causa antes de prome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4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stigar antes de prometer es separar lo que se cuenta de lo que consta. La causa puede estar en 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, la base o el lo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en 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paración y la aplic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en 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porte y la hume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o en un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ctativa o u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istinto. Cada familia se sostiene con evidencia distinta; ninguna se confirma por el aspecto.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investigar-la-causa-antes-de-prometer"/>
              </a:rPr>
              <a:t><![CDATA[Investigar la causa antes de prome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5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el mostrador se comprueban etiqueta, lote, ficha, registro, envase, muestra seca y condiciones declaradas. La visita recoge datos y solo mide con método validado; no dictamina el origen del agua, la estructura ni el defecto de lote. La probeta, con la misma base y lote, separa producto de aplicación, pero no es un ensayo normalizado.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investigar-la-causa-antes-de-prometer"/>
              </a:rPr>
              <a:t><![CDATA[Investigar la causa antes de prome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6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xpediente se escribe co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s, hipótesis y datos que fal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y termina en un siguiente paso: repetir, consultar al fabricante, derivar o cerrar con una explicación. No se emiten informes técnicos ni se garantiza un resultado. Prometer una reposición antes de saber es la forma más cara de no resolver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62000" y="294322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s técnicas de los fabricantes del catálogo: fuente operativa para uso, soportes, dilución, condiciones y conservación; la ficha vigente prevalece sobre cualquier resumen interno.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investigar-la-causa-antes-de-prometer"/>
              </a:rPr>
              <a:t><![CDATA[Investigar la causa antes de prome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7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-EN 13300 (pinturas para interiores), ISO 7724 / ISO 18314 (colorimetría) y UNE-EN ISO 3668 (comparación visual del color): vocabulario y método, no garantía por sí solo (AENOR/ISO, consulta 2026-10)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0032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60032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LGDCU (RDL 1/2007, BOE): marco general de consumo citado como referencia; esta lección no interpreta derechos, plazos ni importes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2026-10-31T03:24:06Z</dcterms:created>
  <dcterms:modified xsi:type="dcterms:W3CDTF">2026-10-31T03:24:06Z</dcterms:modified>
  <dc:title>Investigar la causa antes de prometer</dc:title>
  <dc:description>Presentación editable del OA «Investigar la causa antes de prometer». Enlace: https://pinturasespecializadas.lumbre.lat/object/investigar-la-causa-antes-de-prometer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