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, protección y limpieza del trabajo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, protección y limpieza del trabajo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s, protección y limpieza del trabajo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El útil se elige antes de abrir el bote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El útil se elige antes de abrir el bote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elegir-util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útiles con su uso, lo que exigen y el error más frecuente al elegir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útil se elige por producto, soporte y acabado; el precio no decide la tex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rocha sintética de anchura media, comprobando que el filamento es apto para agu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ara recortes se usa brocha, y con pintura al agua conviene un filamento sintético firme y limpio. La cerda natural puede ablandarse con agua; el rodillo de pelo largo no sirve para un recorte y la pistola exige equipo y formación específ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producto, soporte, acabado y elección de bro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Rodillo, abrasivo, cinta y espátula» (2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Rodillo, abrasivo, cinta y espátula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brocha-natural-sintetic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brocha de cerda natural y brocha sintética, con su limpieza y sus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fibra no es un detalle: decide el cuerpo del útil, su limpieza y su compati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odillo de pelo corto → Paramento liso y acabado fi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 de pelo largo → Soporte rugoso o gotel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sivo P220 → Lijado entre ma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átula de acero → Aplicar masil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ta de baja adherencia → Pintura fresca o superficie delic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m o cartón → Proteger suelo y mobili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rodillo, abrasivo, espátula, cinta y fil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ndo el útil elegido falla» (2 de 4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ndo el útil elegido falla» (3 de 4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ndo el útil elegido falla» (4 de 4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onsecuenci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arjetas con las consecuencias visibles de elegir mal la brocha, el rodillo, la cinta o la lim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error de elección se disfraza de defecto de producto cuando la película ya ha se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rodillo de pelo largo deja piel de naranja en un satinado. → Consecuencia de elegir m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var un rodillo nuevo antes de usarlo para quitar pelusa. → Práctica que lo ev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cinta se despega y levanta el borde de la pintura. → Consecuencia de elegir m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parar útiles, bandejas y trapos por base. → Práctica que lo ev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parecen grumos por mezclar residuo de disolvente con pintura al agua. → Consecuencia de elegir m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rgar la brocha hasta un tercio y escurrir en el borde. → Práctica que lo ev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marcas, pelusa, burbujas, espesor, cinta y contaminación cru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Preparar el puesto y proteger lo que no se pinta» (2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Preparar el puesto y proteger lo que no se pinta» (3 de 3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preparar-puest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inco movimientos para preparar el puesto: revisar, despejar, proteger, ordenar y com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oteger antes de abrir el bote evita la mitad de los accidentes y de las limpiez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ercio · pelusa · delicadas · sucio · ventil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eparación reúne carga, escurrido, limpieza previa, protección y ventilación. Son gestos que se hacen antes de pintar y que condicionan el acabado y la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revisión, protección, orden, carga, escurrido y venti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impiar el útil no es limpiar la superficie» (2 de 4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impiar el útil no es limpiar la superficie» (3 de 4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Limpiar el útil no es limpiar la superficie» (4 de 4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var un útil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tira el grueso con espátula o trapo antes de que la película endurez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var un útil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va con el líquido compatible que indique la ficha del producto o del út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var un útil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y, si el fabricante lo admite, lava con agua y jab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var un útil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clara, seca y da forma: brocha colgada, rodillo de p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var un útil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Guarda en lugar seco y gestiona el agua y el disolvente como residu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intura al agua forma película y deja de ser soluble. Esperar un día puede costar el útil o exigir un disolvente que dañe el filamento. La limpieza se hace antes de que seque; la ficha indica el líquido compatible y el modo de conser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tiempo, secuencia, conservación y residu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impiar una superficie pintada sin dañarla» (2 de 4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impiar una superficie pintada sin dañarla» (3 de 4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impiar una superficie pintada sin dañarla» (4 de 4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limpiar-superficie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situaciones de limpieza con lo que se puede hacer, lo que no y la raz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superficie pintada se limpia con el producto y la presión adecuados, no con el más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Espero el curado que indica la ficha y limpio el polvo con un paño húme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stropajo metálico raya el satinado; rascar moho en seco esparce esporas y pintar encima no elimina la humedad; el disolvente fuerte puede reblandecer o disolver una pintura al agua. Las otras dos frases respetan curado y prueba prev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qué se puede limpiar, qué daña y cuándo deriv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Seguridad básica y ejemplo resuelto en un salón habitado» (2 de 4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Seguridad básica y ejemplo resuelto en un salón habitado» (3 de 4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Seguridad básica y ejemplo resuelto en un salón habitado» (4 de 4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reparar, pint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producto, ficha, secado y ventilación; retira o cubre lo que no se p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reparar, pint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otege suelo, muebles, rodapiés, huecos y zonas contiguas; señaliza el 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reparar, pint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para los útiles: rodillo lavado, brocha cargada y escurrida, abrasivo y c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reparar, pint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inta de arriba abajo: techo, paredes y carpintería, manteniendo el borde húme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reparar, pint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tira la cinta cuando indique la ficha y limpia primero la brocha de disolv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reparar, pint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aso 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mpia los útiles de agua, sécalos por separado, guárdalos y gestiona los residu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eer la ficha y comprobar producto, secado y ventilación. → Reunir y preparar los útiles: rodillo lavado y brocha escurrida. → Proteger suelo, muebles, rodapiés y huecos; ventilar y señalizar. → Pintar techo, paredes y carpintería, de arriba abajo. → Retirar la cinta y limpiar primero la brocha de disolvente. → Limpia los útiles de agua, secarlos por separado y gestionar residu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lee y se comprueba; después se preparan útiles y protección. Se pinta de arriba abajo y se retira la cinta en el momento de la ficha. La limpieza empieza por el útil de disolvente y sigue con los de agua, para no contam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EPI, derrames, almacenamiento y ejemplo resuel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herramientas-proteccion-y-limpieza-del-trabajo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Ordenar la secuencia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útil, soporte y limpi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útil, soporte y limpi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limpia un útil de pintura al agu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ntes de que seque; después cuesta más y el útil se pie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limpia igual un útil de disolv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: primero disolvente y después agua y jabón, si la ficha lo ad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protege en un salón habi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uelo, muebles, huecos, rodapiés y zonas contiguas; se ventila y se señali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aña una superficie pint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brasivos, estropajo metálico, disolventes fuertes y agua a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cargar bien un úti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producto suficiente para extender sin gotas, sin llegar al casqu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elegir, proteger y limpi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herramientas-proteccion-y-limpieza-del-trabajo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elegir, proteger y limpiar?» (2 de 2)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6)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6)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6)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5 de 6)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6 de 6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35" r:id="rId1"/>
    <p:sldLayoutId id="2482439136" r:id="rId2"/>
    <p:sldLayoutId id="2482439137" r:id="rId3"/>
    <p:sldLayoutId id="248243913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9c96559990f6a52926976c2f059e78647abe7caec3aae051.jpg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elegir-util2.jpg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hyperlink" Target="https://pinturasespecializadas.lumbre.lat/object/herramientas-proteccion-y-limpieza-del-trabajo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brocha-natural-sintetica3.jpg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hyperlink" Target="https://pinturasespecializadas.lumbre.lat/object/herramientas-proteccion-y-limpieza-del-trabajo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onsecuencias4.jpg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hyperlink" Target="https://pinturasespecializadas.lumbre.lat/object/herramientas-proteccion-y-limpieza-del-trabajo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preparar-puesto5.jpg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hyperlink" Target="https://pinturasespecializadas.lumbre.lat/object/herramientas-proteccion-y-limpieza-del-trabajo" TargetMode="External"/>
  <Relationship Id="rId5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limpiar-superficie6.jpg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hyperlink" Target="https://pinturasespecializadas.lumbre.lat/object/herramientas-proteccion-y-limpieza-del-trabajo" TargetMode="External"/>
  <Relationship Id="rId5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hyperlink" Target="https://pinturasespecializadas.lumbre.lat/object/herramientas-proteccion-y-limpieza-del-trabajo" TargetMode="External"/>
  <Relationship Id="rId4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herramientas-proteccion-y-limpieza-del-trabajo" TargetMode="External"/>
  <Relationship Id="rId3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ez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baj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herramientas-proteccion-y-limpieza-del-trabajo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útil según el producto, el soporte y el acabado; preparar el puesto y proteger lo que no se pinta; limpiar los útiles según su base y conservarlos; limpiar una superficie pintada sin dañarla; y aplicar las medidas básicas de seguridad sin confundir esta lección con una certificación de manejo de máquin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ptima lección del curso C05, de nivel básico-intermedio. Ordena la elección de brochas, rodillos, abrasivos, cintas y film; la preparación del puesto en una casa habitada; la limpieza de útiles y de superficies pintadas; y los límites de seguridad y deriv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herramientas · brochas · rodillos · abrasivos · protección · limpieza · seguridad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, protección y limpieza del trabaj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Un sábado por la mañana, en la tienda del centro, un cliente quiere pintar el salón de su casa sin vaciarlo: tiene los muebles dentro, una alfombra clara y dos niños. Trae una brocha vieja, un rodillo sin lavar y una lija de grano grueso. Pregunta qué necesita y cómo se limpia despué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ena reúne las tres tareas que se confunden: elegir el útil, proteger lo que no se pinta y limpiar. Ninguna se resuelve comprando más producto; se resuelven decidiendo el orden y separando lo que se limpia de lo que se protege. La situación es ficticia y sirve para practic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, protección y limpieza del trabaj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útil según el producto, el soporte y el acabado; preparar el puesto y proteger lo que no se pinta; limpiar los útiles según su base y conservarlos; limpiar una superficie pintada sin dañarla; y aplicar las medidas básicas de seguridad sin confundir esta lección con una certificación de manejo de máqui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, protección y limpieza del trabaj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pendiente: gamas, protocolos, residuos y responsables que debe confirmar la empre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 situación y las cifras marcadas como ficticias sirven para practic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, protección y limpieza del trabaj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Gamas, referencias y medidas de útil disponibles en el catálogo de Pinturas Especializadas. Protocolo de limpieza y conservación de máquinas de pulverización (airless y pistolas). Gestión de residuos de la empresa: contenedores, gestor autorizado y registro de retiradas. Quién imparte la formación en seguridad, con qué periodicidad y cómo se regist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útil se elige antes de abrir el bo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til no se elige por costumbre ni por precio: se elige por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za del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se quiere obtener. Un mismo paramento admite brocha, rodillo o pistola, y cada elección deja una textura distinta. La ficha técnica del producto y la del útil acotan la decisión; cuando no coinciden, manda la del producto y se consul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 agua o al disolvente; mate, satinado o brillante; pintura, esmalte, barniz o masilla. El disolvente ataca algunos filamentos y espumas; el agua ablanda la cerda natur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útil se elige antes de abrir el bo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iso o rugoso, absorbente o cerrado, interior o exterior, con o sin relieve. El pelo del rodillo y el grano del abrasivo se eligen por la rugosidad, no por la pri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mate disimula mejor la marca del útil; un satinado o brillante la muestra. Cuanto más cerrado es el acabado, más fina debe ser la herramienta y más cuidado el ges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útil se elige antes de abrir el bo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natural, de cerda, tiene cuerpo y se ha usado con disolvente; la sintética resiste el agua y no se ablanda igual. Hay sintéticas aptas para disolvente: no se deduce por el color, se comprueba en el envase. La anchura se elige por la zona: estrecha para recortes y marcos, ancha para paños pequeños. Una brocha dura o con la punta abierta deja marcas aunque el producto sea correc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útil se elige antes de abrir el bote]]></a:t>
            </a:r>
          </a:p>
        </p:txBody>
      </p:sp>
      <p:pic>
        <p:nvPicPr>
          <p:cNvPr id="3" name="" descr="Matriz de cuatro útiles con su uso, lo que exigen y el error más frecuente al elegirlos.">
            <a:hlinkClick r:id="rId3" tooltip="Matriz de cuatro útiles con su uso, lo que exigen y el error más frecuente al elegirl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47925" y="1257300"/>
            <a:ext cx="42386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útil se elige por producto, soporte y acabado; el precio no decide la textu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herramientas-proteccion-y-limpieza-del-trabaj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El útil se elige antes de abrir el bo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va a pintar un salón con pintura al agua mate y quiere recortar junto al techo. ¿Qué útil y qué comprobación son los correct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rocha de cerda natural, porque siempre deja mejor acab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rocha sintética de anchura media, comprobando que el filamento es apto para agu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odillo de pelo largo, porque cubre más superfici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istola o airless, porque el salón es gran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Rodillo, abrasivo, cinta y espátu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fic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t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liést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am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u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ímet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-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-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-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g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telé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g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5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m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á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8-4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ual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ch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on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Rodillo, abrasivo, cinta y espátu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í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u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les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son brochas rápidas: atomizan el producto y cambian la dilución, la boquilla, la presión y la protección. Esta lección solo los sitúa en el panorama; el manejo se aprende en la lección específica y no queda acreditado por esta evalu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Rodillo, abrasivo, cinta y espátu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át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acero flexible aplica masilla y abre grietas; no se usa para extender pintura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elige por grano y soporte: P80-P120 para arrancar, P150-P180 para igualar, P220-P240 para entre manos; papel o tela para plano, esponja para perfil y malla para polvo. Se lija con taco, no con los dedos, y se limpia el polvo antes de pintar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carrocero o de baja adherencia protege bordes;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l papel o el cartón protegen suelo y mobiliario. Una cinta muy adherente sobre pintura fresca o delicada puede llevarse el acaba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Rodillo, abrasivo, cinta y espátula]]></a:t>
            </a:r>
          </a:p>
        </p:txBody>
      </p:sp>
      <p:pic>
        <p:nvPicPr>
          <p:cNvPr id="3" name="" descr="Comparación entre brocha de cerda natural y brocha sintética, con su limpieza y sus límites.">
            <a:hlinkClick r:id="rId3" tooltip="Comparación entre brocha de cerda natural y brocha sintética, con su limpieza y sus límite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23875" y="1257300"/>
            <a:ext cx="8096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fibra no es un detalle: decide el cuerpo del útil, su limpieza y su compatibilida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herramientas-proteccion-y-limpieza-del-trabaj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Rodillo, abrasivo, cinta y espátu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útil o consumible con el caso en que conv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odillo de pelo cor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dillo de pelo lar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brasivo P220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pátula de acer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inta de baja adherenci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lm o cart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porte rugoso o gotelé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ijado entre man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licar masil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intura fresca o superficie delic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oteger suelo y mobiliar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Paramento liso y acabado fin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ndo el útil elegido fal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mal no siempre se ve al momento. La consecuencia aparece cuando la película seca, cuando se retira la cinta o cuando el cliente limpia la pared meses después. Estas son las señales que llegan al mostrador como «la pintura es mala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s de pincel o de rodil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brocha dura o mal cargada deja rayas; un rodillo de pelo largo sobre liso deja piel de naranja. En satinado y brillante se ven má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ndo el útil elegido fal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u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rodillo nuevo sin lavar o una fibra inadecuada suelta hilos que quedan atrapados en la película. También la brocha que pierde cer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bujas y espu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rgar demasiado, agitar en exceso o rodar demasiado rápido mete aire. El poro del rodillo de esponja puede dejar burbujas si se apri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sor irregu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útil demasiado seco, una carga desigual o un rodillo que no gira dejan zonas más gruesas; secan distinto y se notan al brill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ndo el útil elegido fal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ndimiento de ci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inta sobre polvo, humedad o pintura fresca; o retirada tarde, cuando la película ya ha endurecido. Se levanta el borde o se queda peg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minación cruz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útil de disolvente lavado a medias y usado en agua, o al revés, arrastra restos que producen grumos, fisuras, ojos de pez o pérdida de adherencia. También el color de un trabajo anterior contamina el siguien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ndo el útil elegido fal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cambiar de producto, separar útiles, bandejas y trapos; no compartir cubeta ni disolvente. La contaminación no se corrige añadiendo producto: se para, se limpia y se descarta lo contaminad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ndo el útil elegido falla]]></a:t>
            </a:r>
          </a:p>
        </p:txBody>
      </p:sp>
      <p:pic>
        <p:nvPicPr>
          <p:cNvPr id="3" name="" descr="Cuatro tarjetas con las consecuencias visibles de elegir mal la brocha, el rodillo, la cinta o la limpieza.">
            <a:hlinkClick r:id="rId3" tooltip="Cuatro tarjetas con las consecuencias visibles de elegir mal la brocha, el rodillo, la cinta o la limpiez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000125" y="1257300"/>
            <a:ext cx="71342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error de elección se disfraza de defecto de producto cuando la película ya ha sec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herramientas-proteccion-y-limpieza-del-trabaj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Cuando el útil elegido f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si describe una consecuencia de elegir mal o una práctica que la ev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secuencia de elegir m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 que lo evi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rodillo de pelo largo deja piel de naranja en un satina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var un rodillo nuevo antes de usarlo para quitar pelus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cinta se despega y levanta el borde de la pintu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parar útiles, bandejas y trapos por bas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parecen grumos por mezclar residuo de disolvente con pintura al agu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rgar la brocha hasta un tercio y escurrir en el bor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reparar el puesto y proteger lo que no se pin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 el puesto es parte del trabajo, no una pérdida de tiempo. Un puesto ordenado reduce la contaminación, los derrames y las interrupciones; una protección mal puesta cuesta más que poner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brir el bo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eer la ficha y la etiqueta: dilución, tiempo de secado, número de manos, temperatura, ventilación y limpieza. Reunir todos los útiles y comprobar que están limpios y secos. Un rodillo nuevo se lava o se pasa por cinta para quitar pelusa; una brocha se carga hasta un tercio de la longitud de la cerda y no se hunde el casquill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reparar el puesto y proteger lo que no se pin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pa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tirar o cubrir muebles, lámparas, cuadros, plantas y objetos frágiles. Proteger el suelo de pared a pared con film o cartón, sin cinta sobre pintura fresca; fijar el film a la pared con cinta de baja adherencia. Tapar rodapiés, marcos, puertas, huecos, enchufes, radiadores e interruptores; proteger las zonas contiguas y cerrar el paso a mascotas y niños. Señalizar el paso y dejar una zona para útiles limpios, otra para sucios y otra para residu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reparar el puesto y proteger lo que no se pin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il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brir ventanas y puertas cuando el producto lo permita, sin crear corrientes que arrastren polvo. La ventilación protege de vapores y ayuda al secado; no sustituye la mascarilla ni la lectura de la fich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 y escurr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cargar la brocha hasta el casquillo ni el rodillo hasta chorrear. Escurrir en el borde de la bandeja, sin sacudir en el aire. La carga correcta permite extender sin gotas y mantener el borde húmedo. El orden de trabajo va de arriba abajo y de lo limpio a lo sucio: techo, paredes, carpintería y suelo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reparar el puesto y proteger lo que no se pinta]]></a:t>
            </a:r>
          </a:p>
        </p:txBody>
      </p:sp>
      <p:pic>
        <p:nvPicPr>
          <p:cNvPr id="3" name="" descr="Flujo de cinco movimientos para preparar el puesto: revisar, despejar, proteger, ordenar y comprobar.">
            <a:hlinkClick r:id="rId3" tooltip="Flujo de cinco movimientos para preparar el puesto: revisar, despejar, proteger, ordenar y comprob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oteger antes de abrir el bote evita la mitad de los accidentes y de las limpiez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herramientas-proteccion-y-limpieza-del-trabaj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Preparar el puesto y proteger lo que no se pi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brir el bote se leen la ficha y la etiqueta. La brocha se carga hasta un ___ de la cerda y se escurre en el borde; el rodillo nuevo se lava para quitar la ___. El suelo se protege de pared a pared y la cinta de baja adherencia se usa en superficies ___. El orden de trabajo va de arriba abajo y de lo limpio a lo ___. La ___ evita vapores y ayuda al secado, pero no sustituye la mascarill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el útil no es limpiar la superficie. El útil se limpia para conservarlo y para que el siguiente trabajo no herede residuos; la superficie se limpia para mantener el acabado. Son operaciones distintas, con producto, momento y presión distintos. Confundirlas estropea el útil o la par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empo ma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pintura al agua se limpia antes de que seque; si la película ya está dura, el agua y el jabón no la disuelven y el útil se pierde. La pintura al disolvente se limpia con disolvente antes de que forme piel, y después se lava con agua y jabón para retirar el residuo. La ficha del producto y la del útil indican el líquido compatible; no se improvisa con el primero que hay en el almacé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tirar el grueso con una espátula o un trapo; lavar con el líquido compatible; enjuagar; lavar con agua y jabón si el fabricante lo admite; aclarar; secar; dar forma y guardar. La brocha se seca colgada hacia abajo o envuelta en papel, sin apoyar la cerda; el rodillo se seca de pie, sin aplastar el pelo. No se guarda húmedo ni en un cubo cerrad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du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agua de lavado con pintura no se vierte al desagüe sin más: se deja decantar, se separa el sólido y se gestiona según el procedimiento. El disolvente sucio se guarda en un envase cerrado y etiquetado, nunca en una botella de bebida. Los trapos con disolvente se extienden o se guardan en un contenedor metálico con tapa, por riesgo de combustión. La gestión concreta es un procedimiento pendiente de la empres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Lavar un útil en cinco pasos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el grueso con espátula o trapo antes de que la película endurezc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Lavar un útil en cinco pasos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 con el líquido compatible que indique la ficha del producto o del útil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Lavar un útil en cinco pasos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y, si el fabricante lo admite, lava con agua y jabó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Lavar un útil en cinco pasos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, seca y da forma: brocha colgada, rodillo de pi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impiar el útil no es limpiar la superficie · Lavar un útil en cinco pasos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en lugar seco y gestiona el agua y el disolvente como residu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Limpiar el útil no es limpiar la superfic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útil de pintura al agua puede dejarse secar y limpiarse al día siguiente con agua y jabón, igual que si se hubiera limpiado al termi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impiar una superficie pintada sin dañar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uperficie pintada se limpia para conservarla, no para demostrar que se puede frotar. La resistencia al frote húmedo de UNE-EN 13300 orienta sobre la lavabilidad de una pintura, pero no autoriza a usar cualquier producto ni cualquier estropaj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impiar una superficie pintada sin dañar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pue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lvo: plumero suave o paño húmedo bien escurrido. Grasa: desengrasante compatible, probado en una zona oculta, y aclarado. Moho: biocida específico, con guantes, mascarilla y ventilación; primero se elimina la causa de humedad, si no vuelve. Restos de obra: se retiran blandos con agua; el cemento ya endurecido no se arranca a la fuerza. Salpicaduras de pintura: se espera a que la película cure y se prueba en un punt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impiar una superficie pintada sin dañar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dañ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stropajo metálico y los abrasivos rayan y apagan el brillo; los disolventes fuertes reblandecen o disuelven la película; el agua a presión en una pared recién pintada puede levantarla; la lejía concentrada y los ácidos atacan el color. En mate se disimula algo; en satinado y brillante, la marca es irreversible sin repintar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impiar una superficie pintada sin dañar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 no limpiar y deriv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se limpia una pintura fresca antes del tiempo de curado de la ficha, una superficie de naturaleza desconocida, un acabado delicado o patrimonial, un moho extendido en soporte poroso ni una zona con humedad activa. Se documenta, se explica y se deriva a dirección técnica o al fabricante. Limpiar a ciegas puede convertir una mancha en un repintad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impiar una superficie pintada sin dañarla]]></a:t>
            </a:r>
          </a:p>
        </p:txBody>
      </p:sp>
      <p:pic>
        <p:nvPicPr>
          <p:cNvPr id="3" name="" descr="Matriz de cuatro situaciones de limpieza con lo que se puede hacer, lo que no y la razón.">
            <a:hlinkClick r:id="rId3" tooltip="Matriz de cuatro situaciones de limpieza con lo que se puede hacer, lo que no y la raz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47950" y="1257300"/>
            <a:ext cx="3838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superficie pintada se limpia con el producto y la presión adecuados, no con el más fuer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herramientas-proteccion-y-limpieza-del-trabaj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Limpiar una superficie pintada sin dañar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limpieza de fin de obr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Con estropajo metálico quito la mancha del satinado y luego doy un poco de pintur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spero el curado que indica la ficha y limpio el polvo con un paño húmed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moho se rasca en seco y se pinta encima; así no vuelve.»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Pruebo el desengrasante en una zona oculta antes de pasarlo por toda la pared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Con disolvente fuerte limpio cualquier mancha de una pintura al agua.»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ridad no se acredita con un cuestionario de herramientas. Esta lección no certifica el manejo de máquinas ni sustituye la formación específica de seguridad. Se limita a las medidas básicas de un puesto de aplicación manu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PI y manipul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Guantes compatibles con el producto (nitrilo para agua; resistentes al disolvente para disolvente), gafas, mascarilla o respirador según ficha, ropa de trabajo y calzado cerrado. Leer la FDS antes de abrir. No comer, beber ni fumar en el puesto. Ventilar. Manipular los envases por el asa, sin golpes, y no trasvasar a botellas de bebid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ames y almacena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derrame se contiene con material absorbente, se recoge y se gestiona como residuo; no se lava al desagüe. Los envases se guardan cerrados, etiquetados, en lugar fresco y ventilado, lejos de fuentes de calor y fuera del alcance de niños. Los trapos y el disolvente sucio no se acumula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int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mal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olv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i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tét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int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mal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té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olv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í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olv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t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b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du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fic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úm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siv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Ejemplo resuelto: preparar, pintar y limpiar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producto, ficha, secado y ventilación; retira o cubre lo que no se pint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Ejemplo resuelto: preparar, pintar y limpiar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 suelo, muebles, rodapiés, huecos y zonas contiguas; señaliza el pas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Ejemplo resuelto: preparar, pintar y limpiar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 los útiles: rodillo lavado, brocha cargada y escurrida, abrasivo y cint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Ejemplo resuelto: preparar, pintar y limpiar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 de arriba abajo: techo, paredes y carpintería, manteniendo el borde húmed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Ejemplo resuelto: preparar, pintar y limpiar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la cinta cuando indique la ficha y limpia primero la brocha de disolvent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Seguridad básica y ejemplo resuelto en un salón habitado · Ejemplo resuelto: preparar, pintar y limpiar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 los útiles de agua, sécalos por separado, guárdalos y gestiona los residuo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Seguridad básica y ejemplo resuelto en un salón habi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preparación y la limpieza del salón habitado del ejemp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er la ficha y comprobar producto, secado y ventil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ntar techo, paredes y carpintería, de arriba abaj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unir y preparar los útiles: rodillo lavado y brocha escurri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tirar la cinta y limpiar primero la brocha de disolv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impia los útiles de agua, secarlos por separado y gestionar residuo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Proteger suelo, muebles, rodapiés y huecos; ventilar y señalizar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útil × producto × limpie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ulta antes de preparar el puesto y antes de limpiar. La última columna recoge el error que más se repite en tienda; la ficha del producto concreto siempre prevalec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útil × producto × limpie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Gamas, medidas y compatibilidades deben confirmarse con el catálogo y la ficha del fabricant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90675"/>
                <a:gridCol w="2133600"/>
                <a:gridCol w="2352675"/>
                <a:gridCol w="2038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Út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o so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im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dvert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 sinté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al agua; paredes y t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jabón, antes de que se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dejar la cerda apoy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 de cer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 o barniz al 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olvente, luego agua y jab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gua sola no dis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 de pelo co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o, satinado o brill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jabón; secar de pi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elo largo deja piel de naran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 de pelo lar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goso, gotelé o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jabón; peinar el pe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plastar al se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90675"/>
                <a:gridCol w="2133600"/>
                <a:gridCol w="2352675"/>
                <a:gridCol w="2038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Út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o so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im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dvert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 de espon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o y acabados muy regul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jabón; no retorc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ga poco y puede burbuje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átula de ac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silla y repa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jabón; secar bi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usa para pi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asivo P1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ancar o igua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cudir o aspirar el pol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lijar en seco sin prot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asivo P2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 manos y acabados fi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cudir o aspirar el pol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ustituye limpiar el pol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590675"/>
                <a:gridCol w="2133600"/>
                <a:gridCol w="2352675"/>
                <a:gridCol w="2038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Út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o so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im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dvert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nta de baja adh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fresca o superficie deli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r antes de que endurez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dejarla al sol ni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m o cart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o y mobil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tilizar si está limpio; si no, residu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fijar sobre pintura fres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útil × producto × limpie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ila no se puede completar, se escribe «pendiente» y se explica qué falta. Un dato inventado sobre una brocha o un rodillo se convierte en una devolución y en una pared mal acabad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útil, soporte y limpie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 sinté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a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ocha de cer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 al 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 de pelo co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mento l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lo lar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goso o gotel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asivo P2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do entre ma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nta de baja adh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erficie deli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útil, soporte y limpiez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herramientas-proteccion-y-limpieza-del-trabaj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limpia un útil de pintura al agua?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que seque; después cuesta más y el útil se pierde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limpia igual un útil de disolvente?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 primero disolvente y después agua y jabón, si la ficha lo admite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rotege en un salón habitado?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, muebles, huecos, rodapiés y zonas contiguas; se ventila y se señaliz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aña una superficie pintada?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sivos, estropajo metálico, disolventes fuertes y agua a presión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cargar bien un útil?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taller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producto suficiente para extender sin gotas, sin llegar al casquillo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elegir, proteger y limpiar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elegir, proteger y limpiar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elegir el útil por producto y soporte, preparar el puesto, limpiar cada base por separado y reconocer cuándo una superficie no se debe limpi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5. Los fallos más frecuentes son elegir el rodillo por costumbre y limpiar un útil al agua cuando la película ya ha secado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abado empieza antes de la primera pasada. El útil se elige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 soporte y aca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brocha sintética o natural según la base, rodillo con el pelo y el diámetro que pide la superficie, abrasivo por grano y soporte, cinta de baja adherencia en lo delicado y film para lo que no se pinta. La pistola y el airless se sitúan en el panorama, pero su manejo tiene lección propia y no se acredita aquí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mal deja marcas, pelusa, burbujas, espesor irregular, cinta desprendida o contaminación entre agua y disolvente. Preparar el puesto —limpiar, cargar, escurrir, ordenar, proteger suelos, muebles, huecos y zonas contiguas, ventilar— evita buena parte de esos fallo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el útil no es limpiar la superfici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útil se limpia antes de que la pintura seque, con el líquido que pide su base: agua y jabón, o disolvente y después agua. Se seca, se da forma y se guarda; el agua sucia y el disolvente se gestionan como residuo. La superficie pintada se limpia con paño húmedo o producto compatible, sin abrasivos, estropajo metálico ni disolventes fuertes, y solo cuando la ficha indica curado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ridad básica es EPI compatible, ventilación, orden, derrames contenidos y envases cerrados y etiquetados. Esta evaluación acredita conocimient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ertifica el manejo de máquinas ni sustituye la formación de 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nte una superficie desconocida, un moho extendido, una humedad activa o un acabado delicado, se documenta y se deriv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pinturas y barnices para paredes y techos interiores: clasificación por brillo, poder cubriente y resistencia al frote húmedo; orienta la lavabilidad, no autoriza cualquier limpieza (UNE/AENOR, consulta 2026-10)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y guías de fabricante de los productos y útiles del catálogo de Pinturas Especializadas: útil recomendado, dilución, secado, limpieza y conservación; la ficha vigente prevalece sobre cualquier resumen (consulta 2026-10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 Decreto 773/1997, de 30 de mayo, sobre disposiciones mínimas de seguridad y salud relativas a la utilización por los trabajadores de equipos de protección individual (BOE, consulta 2026-10)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herramientas-proteccion-y-limpieza-del-trabajo"/>
              </a:rPr>
              <a:t><![CDATA[Herramientas, protección y limpieza del traba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8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 (CE) 1907/2006 (REACH) y fichas de datos de seguridad (FDS) de los productos: peligros, EPI, derrames y eliminación; la FDS del producto concreto manda (consulta 2026-10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2026-10-31T05:01:02Z</dcterms:created>
  <dcterms:modified xsi:type="dcterms:W3CDTF">2026-10-31T05:01:02Z</dcterms:modified>
  <dc:title>Herramientas, protección y limpieza del trabajo</dc:title>
  <dc:description>Presentación editable del OA «Herramientas, protección y limpieza del trabajo». Enlace: https://pinturasespecializadas.lumbre.lat/object/herramientas-proteccion-y-limpieza-del-trabajo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