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des sociales aplicadas a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lataformas, cuatro propositos: Instagram para proyectos, Facebook para eventos, TikTok para transformaciones y Pinterest para inspi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 de redes sociales para tienda de pinturas»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 de redes sociales para tienda de pintura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redes-proposi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tiva de plataformas y su propo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lataformas, cuatro propositos: Instagram para proyectos, Facebook para eventos, TikTok para transformaciones y Pinterest para inspir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royectos 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s de trabajos terminados: una pared pintada con tecnica decorativa, una fachada renovada, un mueble restaurado. Siempre con permiso del cliente y etiquetando la ubicacion. Los carruseles con antes/despues funcionan muy bien: generan interaccion y muestran el resultad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Tutoriales de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ls cortos (30-60 segundos) mostrando tecnicas: como preparar una superficie, como aplicar pintura con esponja, como conseguir un efecto degradado. Los tutoriales posicionan a la tienda como referente tecnico y generan guardados, que son la metrica mas valiosa en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Stories de obra en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nido efimero (24 horas) mostrando el proceso: la mezcla de colores, la preparacion del espacio, el primer trazo. Las stories humanizan la marca y generan cercania con los seguidores. Se pueden usar encuestas y preguntas para aumentar el engageme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NO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s de botes de pintura sin contexto, imagenes de baja calidad, contenido repetido de otras redes sin adaptar. Instagram es visual: si la foto no es buena, no se publica. Mejor esperar a tener un buen proyecto que llenar el feed de rell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Instagram: proyectos de clientes y tutorial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ventos y tall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cebook Events es la herramienta nativa para crear eventos: talleres de pintura decorativa, jornadas de puertas abiertas, demostraciones de producto. El evento se comparte en el perfil de la tienda y llega a los seguidores locales. Es la red mas efectiva para acciones pr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romociones y of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blicaciones con imagenes claras de la promocion: producto, descuento, fechas y condiciones. Facebook permite segmentar por ubicacion, lo que es ideal para una tienda fisica. Las promociones exclusivas para seguidores generan crecimiento d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omunidad y res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tir fotos de clientes satisfechos (con permiso), responder comentarios y resenas, crear grupos locales de decoracion. Facebook es la red mas comunitaria: el objetivo no es solo vender, sino crear una relacion de confianza con 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e publicar en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Articulos de blog o conse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nido educativo: como elegir el color segun la luz de la habitacion, que tipo de pintura va mejor en cada superficie, como preparar la pared antes de pintar. Los articulos largos funcionan bien en Facebook y generan trafico a la web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Facebook: eventos, promociones y comunidad»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TikTok: transformaciones antes/despu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ormatos que funcionan en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Antes/despues con transi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ormato mas viral: 3 segundos de la pared sin pintar, transicion con la mano o con un bote de pintura, 3 segundos del resultado final. Musica en tendencia de fondo. Texto en pantalla: «De esto a esto en 2 horas». Este formato genera millones de visualizaciones si el contraste es impac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ormatos que funcionan en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Tutorial rapido (30-60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solo consejo practico, mostrado paso a paso. Ejemplo: «3 errores al pintar una pared». Cada error se muestra en 10 segundos con texto en pantalla. Al final, llamada a la accion: «Sigue para mas consejo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ormatos que funcionan en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Tendencia adaptada a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trends de TikTok se adaptan al sector: un baile con botes de pintura, un meme sobre clientes que piden «blanco roto» sin saber lo que es, un dueto con otro profesional del sector. La adaptacion debe ser rapida: los trends duran 48-72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Formatos que funcionan en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Humor de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tuaciones cotidianas del pintor o del empleado de tienda: el cliente que quiere «el mismo color que vi en Pinterest pero no tengo la foto», la brocha que se deshace a la tercera pasada, el bote que gotea al cerrarlo. El humor genera conexion y compar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interest: inspiracion de colores y proyecto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 de contenido por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strategia de contenido por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lendario-conteni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lendario semanal de contenidos por red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lendario semanal: cada dia tiene contenido especifico para cada plataforma. La constancia es mas importante que la perf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etricas-clav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ashboard de metricas clave por plata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tricas clave: alcance, engagement, conversion. Cada red tiene sus propios KPIs, pero la logica es la misma: medir para mej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metricas qu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Alcance e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cance es el numero de personas unicas que ven tu contenido. Las impresiones son las veces que se muestra (una persona puede verlo varias veces). Si el alcance es bajo, el contenido no llega: hay que revisar hashtags, horarios o formato. Si las impresiones son altas pero el alcance bajo, el contenido lo ven siempre los mismos: hay que ampliar aud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metricas qu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Tasa de engagemen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el porcentaje de personas que interactuan con el contenido respecto al alcance. Se calcula: (likes + comentarios + compartidos + guardados) / alcance x 100. Una tasa de engagement superior al 3% en Instagram es buena. En TikTok, el 5% es el minimo. Si el engagement es bajo, el contenido no conecta: hay que cambiar el formato o e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metricas qu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onversion y tra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bjetivo final no es tener seguidores: es que los seguidores se conviertan en clientes. Se mide con los clicks en el enlace de la bio (Instagram), los clicks en la web (Pinterest), las visitas a la tienda fisica (Facebook Events) o las menciones de «os vi en TikTok» en el mostrador. Sin conversion, las metricas son va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metricas que impor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recimiento de segu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numero de nuevos seguidores por semana. No es la metrica mas importante (el engagement lo es mas), pero indica si la estrategia de contenido esta atrayendo audiencia nueva. Un crecimiento sostenido del 2-5% semanal es saludable. Si se estanca, hay que diversificar contenido o probar nuevos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pondes con educacion, pides disculpas y ofreces una solucion por mensaje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Facebook es comunidad. Los comentarios negativos se responden con educacion y se resuelven en privado. Borrarlos genera desconfianza; ignorarlos, in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numero de guar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los guardados indican que el contenido es util y el algoritmo de Instagram lo premia. Los likes son metrica de vanidad; los guardados son metrica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intro: cada red tiene su formato, su frecuencia y su proposito. Adaptar el mensaje a cada plataforma es la diferencia entre ganar seguidores y perder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4: Pinterest tiene vida larga. A diferencia de Instagram o Facebook, un pin bien optimizado sigue generando trafico durante meses o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stagram → Carruseles de proyectos y reels de tutor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cebook → Eventos presenciales y promociones loc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ikTok → Videos cortos de transformaciones antes/desp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nterest → Tableros de inspiracion y paletas de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4: cada plataforma tiene un formato que funciona mejor segun su publico y su algo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ubir un reel con tutorial de tecnica decorativa →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rear un evento para taller de pintura en tienda →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ublicar un video de transformacion antes/despues con musica en tendencia →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rear un tablero con paletas de colores para salones → Pintere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tir un carrusel con el proyecto terminado de un cliente → Instagra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ublicar una promocion exclusiva para seguidores locales →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Subir un video rapido de 30 segundos con un consejo de pintura → TikT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4: cada red tiene su formato y su proposito. Clasificar bien el contenido es el primer paso para una estrategia ef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blica un reel en Instagram con un tutorial de 45 segundos sobre como mezclar c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4: no se publica lo mismo en todas las redes, los hashtags deben ser especificos del sector y los comentarios negativos se responden con edu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redes-sociales-para-tienda-de-pintur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entra en la tienda y dice: «Os vi en TikTok, el video de la transformacion de la fachada me convencio.» ¿Que haces con esa informacion? ¿Como la usas para mejorar la estrategia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plataformas y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plataformas y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 es el formato estrella de TikTok para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ideos de transformacion antes/despues con musica en tendencia y transiciones rapidas. 30-60 segundos max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metrica es mas valiosa en Instagram: likes o guar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guardados. Indican que el contenido es util y el algoritmo lo premia con mas alcance. Los likes son metrica de va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anto se revisan las metricas de redes so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lunes. Se revisan alcance, engagement, conversion y crecimiento de seguidores. Se ajusta la estrategia de la semana segun l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es un calendario de conten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lanificacion semanal de que se publica, cuando y donde. Incluye red, tipo de contenido, formato y texto. Sin calendario, se publica «cuando hay tiempo»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e Pinterest es diferente a las demas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 motor de busqueda visual. El contenido tiene vida larga (meses o años). Un pin bien optimizado sigue generando trafico mucho despues de pub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s con un comentario negativo en Faceboo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sponde con educacion, se pide disculpa y se ofrece solucion por mensaje privado. Nunca se borra ni se ignora. La gestion de crisis es parte d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tres principios de la gestion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Principio 1: cada red tiene su propo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publica lo mismo en todas partes. Instagram es visual y profesional. Facebook es comunitario y local. TikTok es rapido y viral. Pinterest es inspiracional y a largo plazo. Adaptar el mensaje a cada plataforma es el primer paso para no perder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tres principios de la gestion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Principio 2: la constancia vence a la perfec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mejor publicar 3 veces por semana con contenido bueno que 1 vez al mes con contenido perfecto. El algoritmo premia la regularidad. Los seguidores premian la presencia. Un calendario semanal realista es mas efectivo que un plan mensual imposible 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tres principios de la gestion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Principio 3: se mide lo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metricas de vanidad (seguidores, likes) no pagan facturas. Se mide el engagement (interacciones reales), la conversion (trafico a tienda o web) y el crecimiento sostenido. Cada lunes se revisan los datos y se ajusta la estrategi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habituales en redes sociales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rror 1: publicar por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nido sin proposito, sin formato adaptado a la red, sin mensaje claro. Se llena el feed de relleno y los seguidores dejan de interactuar. Cada publicacion debe tener un objetivo: informar, inspirar, entretener o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habituales en redes sociales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rror 2: ignorar los comentarios y mensaj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redes son bidireccionales. Si publicas pero no respondes, no construyes comunidad: construyes un monologo. Los comentarios se responden en menos de 24 horas. Los mensajes directos se atienden con la misma dedicacion que un client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rrores habituales en redes sociales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rror 3: no pedir permiso para publicar proyectos 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ublicar una foto de un trabajo realizado en casa de un cliente, se pide permiso por escrito. Se etiqueta la ubicacion y se menciona al cliente si lo desea. La confianza del cliente vale mas que un po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des sociales para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redes-sociales-para-tienda-de-pintura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des sociales para tienda de pinturas»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des sociales para tienda de pintura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423" r:id="rId1"/>
    <p:sldLayoutId id="2482439424" r:id="rId2"/>
    <p:sldLayoutId id="2482439425" r:id="rId3"/>
    <p:sldLayoutId id="24824394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3a0177efdbbf36c3360b625c54e44e06abc62c3f05b62cd1.jpg"/>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hyperlink" Target="https://pinturasespecializadas.lumbre.lat/object/gestion-de-redes-sociales-para-tienda-de-pintura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redes-proposito3.jpg"/>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hyperlink" Target="https://pinturasespecializadas.lumbre.lat/object/gestion-de-redes-sociales-para-tienda-de-pinturas"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lendario-contenidos6.jpg"/>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hyperlink" Target="https://pinturasespecializadas.lumbre.lat/object/gestion-de-redes-sociales-para-tienda-de-pinturas"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etricas-clave7.jpg"/>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hyperlink" Target="https://pinturasespecializadas.lumbre.lat/object/gestion-de-redes-sociales-para-tienda-de-pintura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hyperlink" Target="https://pinturasespecializadas.lumbre.lat/object/gestion-de-redes-sociales-para-tienda-de-pintura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redes-sociales-para-tienda-de-pinturas"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ci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ntu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redes-sociales-para-tienda-de-pintur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 gestion de redes sociales para una tienda de pinturas: Instagram, Facebook, TikTok y Pinterest. Crear contenido relevante, medir el engagement y convertir seguidores en cli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gestion profesional de redes sociales aplicadas al sector de pinturas y decoracion. Cada plataforma tiene un proposito distinto: Instagram para proyectos y tutoriales, Facebook para eventos y promociones, TikTok para transformaciones antes/despues, Pinterest para inspiracion de colores. Se incluyen metricas, calendario de contenidos y estrategias de engagement.]]></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des-sociales · instagram · facebook · tiktok · pinterest · engagement · marketing-digital · calendario-conteni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 de redes sociales para tienda de pinturas]]></a:t>
            </a:r>
          </a:p>
        </p:txBody>
      </p:sp>
      <p:pic>
        <p:nvPicPr>
          <p:cNvPr id="3" name="" descr="Redes sociales aplicadas a tienda de pinturas">
            <a:hlinkClick r:id="rId3" tooltip="Redes sociales aplicadas a tienda de pintur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lataformas, cuatro propositos: Instagram para proyectos, Facebook para eventos, TikTok para transformaciones y Pinterest para inspira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des-sociales-para-tienda-de-pintura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 de redes sociales para tienda de pintu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capar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s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to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ebo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n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kT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 de redes sociales para tienda de pintu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orm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desp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ere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pir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a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on.\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munit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a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bli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a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le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 de redes sociales para tienda de pintu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publica lo mismo en todas las redes. Cada plataforma tiene su formato, su frecuencia y su publico. Instagram es visual, Facebook es comunitario, TikTok es rapido y Pinterest es inspiracional. Adaptar el mensaje a cada red es la diferencia entre ganar seguidores y perder el tiem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Instagram: proyectos de clientes y tutoriales]]></a:t>
            </a:r>
          </a:p>
        </p:txBody>
      </p:sp>
      <p:pic>
        <p:nvPicPr>
          <p:cNvPr id="3" name="" descr="Comparativa de plataformas y su proposito">
            <a:hlinkClick r:id="rId3" tooltip="Comparativa de plataformas y su proposito"/>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lataformas, cuatro propositos: Instagram para proyectos, Facebook para eventos, TikTok para transformaciones y Pinterest para inspira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des-sociales-para-tienda-de-pinturas"/>
              </a:rPr>
              <a:t><![CDATA[Ver imagen original en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Instagram: proyectos de clientes y tutoriales · Que publicar en Instagram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s de client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s de trabajos terminados: una pared pintada con tecnica decorativa, una fachada renovada, un mueble restaurado. Siempre con permiso del cliente y etiquetando la ubicacion. Los carruseles con antes/despues funcionan muy bien: generan interaccion y muestran el resultado profesion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Instagram: proyectos de clientes y tutoriales · Que publicar en Instagram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toriales de aplicac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ls cortos (30-60 segundos) mostrando tecnicas: como preparar una superficie, como aplicar pintura con esponja, como conseguir un efecto degradado. Los tutoriales posicionan a la tienda como referente tecnico y generan guardados, que son la metrica mas valiosa en Instag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Instagram: proyectos de clientes y tutoriales · Que publicar en Instagram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tories de obra en cur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efimero (24 horas) mostrando el proceso: la mezcla de colores, la preparacion del espacio, el primer trazo. Las stories humanizan la marca y generan cercania con los seguidores. Se pueden usar encuestas y preguntas para aumentar el engage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Instagram: proyectos de clientes y tutoriales · Que publicar en Instagram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publ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s de botes de pintura sin contexto, imagenes de baja calidad, contenido repetido de otras redes sin adaptar. Instagram es visual: si la foto no es buena, no se publica. Mejor esperar a tener un buen proyecto que llenar el feed de relle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Instagram: proyectos de clientes y tutori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recuencia ideal]]></a:t>
            </a:r>
            <a:r>
              <a:rPr lang="en-US" strike="noStrike" sz="2100" spc="0" u="none" cap="none">
                <a:solidFill>
                  <a:srgbClr val="1B2438">
                    <a:alpha val="100000"/>
                  </a:srgbClr>
                </a:solidFill>
                <a:latin typeface="Calibri"/>
              </a:rPr>
              <a:t><![CDATA[ en Instagram es de ]]></a:t>
            </a:r>
            <a:r>
              <a:rPr lang="en-US" b="1" strike="noStrike" sz="2100" spc="0" u="none" cap="none">
                <a:solidFill>
                  <a:srgbClr val="1B2438">
                    <a:alpha val="100000"/>
                  </a:srgbClr>
                </a:solidFill>
                <a:latin typeface="Calibri"/>
              </a:rPr>
              <a:t><![CDATA[4-5 publicaciones por semana]]></a:t>
            </a:r>
            <a:r>
              <a:rPr lang="en-US" strike="noStrike" sz="2100" spc="0" u="none" cap="none">
                <a:solidFill>
                  <a:srgbClr val="1B2438">
                    <a:alpha val="100000"/>
                  </a:srgbClr>
                </a:solidFill>
                <a:latin typeface="Calibri"/>
              </a:rPr>
              <a:t><![CDATA[: 2-3 posts en el feed (carruseles o fotos de proyectos), 1-2 reels (tutoriales o transformaciones) y stories diarias si es posible. Los ]]></a:t>
            </a:r>
            <a:r>
              <a:rPr lang="en-US" b="1" strike="noStrike" sz="2100" spc="0" u="none" cap="none">
                <a:solidFill>
                  <a:srgbClr val="1B2438">
                    <a:alpha val="100000"/>
                  </a:srgbClr>
                </a:solidFill>
                <a:latin typeface="Calibri"/>
              </a:rPr>
              <a:t><![CDATA[hashtags]]></a:t>
            </a:r>
            <a:r>
              <a:rPr lang="en-US" strike="noStrike" sz="2100" spc="0" u="none" cap="none">
                <a:solidFill>
                  <a:srgbClr val="1B2438">
                    <a:alpha val="100000"/>
                  </a:srgbClr>
                </a:solidFill>
                <a:latin typeface="Calibri"/>
              </a:rPr>
              <a:t><![CDATA[ deben ser especificos del sector: #PinturaDecorativa #ReformasHogar #ColoresParaParedes #la empresaPinturas. No se usan hashtags genericos como #Amor o #Feliz que no aportan alcance r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Instagram: proyectos de clientes y tutori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descr=""/>
          <p:cNvSpPr/>
          <p:nvPr/>
        </p:nvSpPr>
        <p:spPr>
          <a:xfrm>
            <a:off x="514350" y="1219200"/>
            <a:ext cx="8115300" cy="13335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el con tutorial de 30 segundos puede alcanzar a miles de personas fuera de tu ciudad. Es el formato con mayor alcance organico en Instagram. Invierte tiempo en hacer un buen reel: buena luz, pasos claros y musica en tendenc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Facebook: eventos, promociones y comunidad · Que publicar en Facebook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entos y taller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ebook Events es la herramienta nativa para crear eventos: talleres de pintura decorativa, jornadas de puertas abiertas, demostraciones de producto. El evento se comparte en el perfil de la tienda y llega a los seguidores locales. Es la red mas efectiva para acciones presencia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Facebook: eventos, promociones y comunidad · Que publicar en Facebook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mociones y ofer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ciones con imagenes claras de la promocion: producto, descuento, fechas y condiciones. Facebook permite segmentar por ubicacion, lo que es ideal para una tienda fisica. Las promociones exclusivas para seguidores generan crecimiento de la comun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Facebook: eventos, promociones y comunidad · Que publicar en Facebook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dad y resen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fotos de clientes satisfechos (con permiso), responder comentarios y resenas, crear grupos locales de decoracion. Facebook es la red mas comunitaria: el objetivo no es solo vender, sino crear una relacion de confianza con el barr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Facebook: eventos, promociones y comunidad · Que publicar en Facebook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ticulos de blog o consej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educativo: como elegir el color segun la luz de la habitacion, que tipo de pintura va mejor en cada superficie, como preparar la pared antes de pintar. Los articulos largos funcionan bien en Facebook y generan trafico a la web de la tien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Facebook: eventos, promociones y comun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recuencia ideal]]></a:t>
            </a:r>
            <a:r>
              <a:rPr lang="en-US" strike="noStrike" sz="2100" spc="0" u="none" cap="none">
                <a:solidFill>
                  <a:srgbClr val="1B2438">
                    <a:alpha val="100000"/>
                  </a:srgbClr>
                </a:solidFill>
                <a:latin typeface="Calibri"/>
              </a:rPr>
              <a:t><![CDATA[ en Facebook es de ]]></a:t>
            </a:r>
            <a:r>
              <a:rPr lang="en-US" b="1" strike="noStrike" sz="2100" spc="0" u="none" cap="none">
                <a:solidFill>
                  <a:srgbClr val="1B2438">
                    <a:alpha val="100000"/>
                  </a:srgbClr>
                </a:solidFill>
                <a:latin typeface="Calibri"/>
              </a:rPr>
              <a:t><![CDATA[3 publicaciones por semana]]></a:t>
            </a:r>
            <a:r>
              <a:rPr lang="en-US" strike="noStrike" sz="2100" spc="0" u="none" cap="none">
                <a:solidFill>
                  <a:srgbClr val="1B2438">
                    <a:alpha val="100000"/>
                  </a:srgbClr>
                </a:solidFill>
                <a:latin typeface="Calibri"/>
              </a:rPr>
              <a:t><![CDATA[: 1 evento o promocion, 1 contenido educativo y 1 contenido de comunidad (foto de cliente, resena, consejo). El algoritmo de Facebook prioriza el contenido que genera ]]></a:t>
            </a:r>
            <a:r>
              <a:rPr lang="en-US" b="1" strike="noStrike" sz="2100" spc="0" u="none" cap="none">
                <a:solidFill>
                  <a:srgbClr val="1B2438">
                    <a:alpha val="100000"/>
                  </a:srgbClr>
                </a:solidFill>
                <a:latin typeface="Calibri"/>
              </a:rPr>
              <a:t><![CDATA[interaccion]]></a:t>
            </a:r>
            <a:r>
              <a:rPr lang="en-US" strike="noStrike" sz="2100" spc="0" u="none" cap="none">
                <a:solidFill>
                  <a:srgbClr val="1B2438">
                    <a:alpha val="100000"/>
                  </a:srgbClr>
                </a:solidFill>
                <a:latin typeface="Calibri"/>
              </a:rPr>
              <a:t><![CDATA[ (comentarios y compartidos), no solo likes. Por eso las preguntas y las encuestas funcionan bien: «¿Que color elegiriais para esta pa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Facebook: eventos, promociones y comun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acebook reduce el alcance organico de las paginas de negocio. Para llegar a mas gente, se necesita invertir en publicidad segmentada (Facebook Ads) o generar contenido que la comunidad comparta voluntariamente. No basta con publicar: hay que interactu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ikTok: transformaciones antes/despu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kT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r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formaci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desp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ri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p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ikTok: transformaciones antes/despu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fesionales.\n\n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tori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p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o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tm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kT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am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p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croniz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TikTok: transformaciones antes/despues · Formatos que funcionan en TikTok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despues con transic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mas viral: 3 segundos de la pared sin pintar, transicion con la mano o con un bote de pintura, 3 segundos del resultado final. Musica en tendencia de fondo. Texto en pantalla: «De esto a esto en 2 horas». Este formato genera millones de visualizaciones si el contraste es impacta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TikTok: transformaciones antes/despues · Formatos que funcionan en TikTok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utorial rapido (30-60 segund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consejo practico, mostrado paso a paso. Ejemplo: «3 errores al pintar una pared». Cada error se muestra en 10 segundos con texto en pantalla. Al final, llamada a la accion: «Sigue para mas consejos de pint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TikTok: transformaciones antes/despues · Formatos que funcionan en TikTok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endencia adaptada al ofi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nds de TikTok se adaptan al sector: un baile con botes de pintura, un meme sobre clientes que piden «blanco roto» sin saber lo que es, un dueto con otro profesional del sector. La adaptacion debe ser rapida: los trends duran 48-72 ho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TikTok: transformaciones antes/despues · Formatos que funcionan en TikTok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umor de ofi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cotidianas del pintor o del empleado de tienda: el cliente que quiere «el mismo color que vi en Pinterest pero no tengo la foto», la brocha que se deshace a la tercera pasada, el bote que gotea al cerrarlo. El humor genera conexion y compartid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TikTok: transformaciones antes/despu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recuencia ideal]]></a:t>
            </a:r>
            <a:r>
              <a:rPr lang="en-US" strike="noStrike" sz="2100" spc="0" u="none" cap="none">
                <a:solidFill>
                  <a:srgbClr val="1B2438">
                    <a:alpha val="100000"/>
                  </a:srgbClr>
                </a:solidFill>
                <a:latin typeface="Calibri"/>
              </a:rPr>
              <a:t><![CDATA[ en TikTok es de ]]></a:t>
            </a:r>
            <a:r>
              <a:rPr lang="en-US" b="1" strike="noStrike" sz="2100" spc="0" u="none" cap="none">
                <a:solidFill>
                  <a:srgbClr val="1B2438">
                    <a:alpha val="100000"/>
                  </a:srgbClr>
                </a:solidFill>
                <a:latin typeface="Calibri"/>
              </a:rPr>
              <a:t><![CDATA[3-4 videos por semana]]></a:t>
            </a:r>
            <a:r>
              <a:rPr lang="en-US" strike="noStrike" sz="2100" spc="0" u="none" cap="none">
                <a:solidFill>
                  <a:srgbClr val="1B2438">
                    <a:alpha val="100000"/>
                  </a:srgbClr>
                </a:solidFill>
                <a:latin typeface="Calibri"/>
              </a:rPr>
              <a:t><![CDATA[. No hace falta produccion profesional: un movil con buena luz y edicion basica (CapCut es gratuito) son suficientes. Lo importante es el ]]></a:t>
            </a:r>
            <a:r>
              <a:rPr lang="en-US" b="1"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transformaciones reales, consejos utiles o humor de oficio. Los hashtags deben ser especificos: #PintorProfesional #AntesYDespues #ReformaFacil #DecoracionHog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interest: inspiracion de colores y proye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ere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t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que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u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pir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ere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talo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c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porada.\n\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kTo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ere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r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rit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e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gan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e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interest: inspiracion de colores y proye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 de contenido por platafo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400175"/>
                <a:gridCol w="1838325"/>
                <a:gridCol w="1400175"/>
                <a:gridCol w="1638300"/>
                <a:gridCol w="1838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rica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gra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usel de proyectos + Reels tu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5 posts/s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trabaj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dos y compar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eboo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s + Promociones +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posts/s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r trafico a tienda fi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ntarios y compar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trategia de contenido por platafo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400175"/>
                <a:gridCol w="1838325"/>
                <a:gridCol w="1400175"/>
                <a:gridCol w="1638300"/>
                <a:gridCol w="1838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tafo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rica cla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kTo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despues + Tutoriales rap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4 videos/s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bilidad y viraliz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ualizaciones y seg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ere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s de inspiracion + Pal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10 pins/se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fico a larg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dos y clicks a we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interest: inspiracion de colores y proye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descr=""/>
          <p:cNvSpPr/>
          <p:nvPr/>
        </p:nvSpPr>
        <p:spPr>
          <a:xfrm>
            <a:off x="514350" y="1219200"/>
            <a:ext cx="8115300" cy="16478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nterest es la red de las decisiones de compra. Cuando alguien busca «colores para salon pequeno» o «como combinar azul y blanco en dormitorio», esta a un paso de comprar pintura. Un pin bien optimizado con palabras clave puede generar clientes durante añ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a:t>
            </a:r>
          </a:p>
        </p:txBody>
      </p:sp>
      <p:pic>
        <p:nvPicPr>
          <p:cNvPr id="3" name="" descr="Calendario semanal de contenidos por red social">
            <a:hlinkClick r:id="rId3" tooltip="Calendario semanal de contenidos por red soci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lendario semanal: cada dia tiene contenido especifico para cada plataforma. La constancia es mas importante que la perfec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des-sociales-para-tienda-de-pinturas"/>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calendario de contenidos]]></a:t>
            </a:r>
            <a:r>
              <a:rPr lang="en-US" strike="noStrike" sz="2100" spc="0" u="none" cap="none">
                <a:solidFill>
                  <a:srgbClr val="1B2438">
                    <a:alpha val="100000"/>
                  </a:srgbClr>
                </a:solidFill>
                <a:latin typeface="Calibri"/>
              </a:rPr>
              <a:t><![CDATA[ es la herramienta que organiza que se publica, cuando y donde. Sin calendario, se publica «cuando hay tiempo» y eso significa no publicar nunca. El calendario semanal debe incluir: ]]></a:t>
            </a:r>
            <a:r>
              <a:rPr lang="en-US" b="1" strike="noStrike" sz="2100" spc="0" u="none" cap="none">
                <a:solidFill>
                  <a:srgbClr val="1B2438">
                    <a:alpha val="100000"/>
                  </a:srgbClr>
                </a:solidFill>
                <a:latin typeface="Calibri"/>
              </a:rPr>
              <a:t><![CDATA[que re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 tipo de contenido]]></a:t>
            </a:r>
            <a:r>
              <a:rPr lang="en-US" strike="noStrike" sz="2100" spc="0" u="none" cap="none">
                <a:solidFill>
                  <a:srgbClr val="1B2438">
                    <a:alpha val="100000"/>
                  </a:srgbClr>
                </a:solidFill>
                <a:latin typeface="Calibri"/>
              </a:rPr>
              <a:t><![CDATA[ (proyecto, tutorial, promocion, evento), ]]></a:t>
            </a:r>
            <a:r>
              <a:rPr lang="en-US" b="1" strike="noStrike" sz="2100" spc="0" u="none" cap="none">
                <a:solidFill>
                  <a:srgbClr val="1B2438">
                    <a:alpha val="100000"/>
                  </a:srgbClr>
                </a:solidFill>
                <a:latin typeface="Calibri"/>
              </a:rPr>
              <a:t><![CDATA[que formato]]></a:t>
            </a:r>
            <a:r>
              <a:rPr lang="en-US" strike="noStrike" sz="2100" spc="0" u="none" cap="none">
                <a:solidFill>
                  <a:srgbClr val="1B2438">
                    <a:alpha val="100000"/>
                  </a:srgbClr>
                </a:solidFill>
                <a:latin typeface="Calibri"/>
              </a:rPr>
              <a:t><![CDATA[ (foto, reel, carrusel, video, pin) y ]]></a:t>
            </a:r>
            <a:r>
              <a:rPr lang="en-US" b="1" strike="noStrike" sz="2100" spc="0" u="none" cap="none">
                <a:solidFill>
                  <a:srgbClr val="1B2438">
                    <a:alpha val="100000"/>
                  </a:srgbClr>
                </a:solidFill>
                <a:latin typeface="Calibri"/>
              </a:rPr>
              <a:t><![CDATA[que texto]]></a:t>
            </a:r>
            <a:r>
              <a:rPr lang="en-US" strike="noStrike" sz="2100" spc="0" u="none" cap="none">
                <a:solidFill>
                  <a:srgbClr val="1B2438">
                    <a:alpha val="100000"/>
                  </a:srgbClr>
                </a:solidFill>
                <a:latin typeface="Calibri"/>
              </a:rPr>
              <a:t><![CDATA[ acompana la publicacion.\n\nLas ]]></a:t>
            </a:r>
            <a:r>
              <a:rPr lang="en-US" b="1" strike="noStrike" sz="2100" spc="0" u="none" cap="none">
                <a:solidFill>
                  <a:srgbClr val="1B2438">
                    <a:alpha val="100000"/>
                  </a:srgbClr>
                </a:solidFill>
                <a:latin typeface="Calibri"/>
              </a:rPr>
              <a:t><![CDATA[metricas]]></a:t>
            </a:r>
            <a:r>
              <a:rPr lang="en-US" strike="noStrike" sz="2100" spc="0" u="none" cap="none">
                <a:solidFill>
                  <a:srgbClr val="1B2438">
                    <a:alpha val="100000"/>
                  </a:srgbClr>
                </a:solidFill>
                <a:latin typeface="Calibri"/>
              </a:rPr>
              <a:t><![CDATA[ se revisan ]]></a:t>
            </a:r>
            <a:r>
              <a:rPr lang="en-US" b="1" strike="noStrike" sz="2100" spc="0" u="none" cap="none">
                <a:solidFill>
                  <a:srgbClr val="1B2438">
                    <a:alpha val="100000"/>
                  </a:srgbClr>
                </a:solidFill>
                <a:latin typeface="Calibri"/>
              </a:rPr>
              <a:t><![CDATA[cada lunes]]></a:t>
            </a:r>
            <a:r>
              <a:rPr lang="en-US" strike="noStrike" sz="2100" spc="0" u="none" cap="none">
                <a:solidFill>
                  <a:srgbClr val="1B2438">
                    <a:alpha val="100000"/>
                  </a:srgbClr>
                </a:solidFill>
                <a:latin typeface="Calibri"/>
              </a:rPr>
              <a:t><![CDATA[ para ajustar la estrategia de la semana. No se mide todo: se miden las metricas que importan segun el objetivo de cada 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a:t>
            </a:r>
          </a:p>
        </p:txBody>
      </p:sp>
      <p:pic>
        <p:nvPicPr>
          <p:cNvPr id="3" name="" descr="Dashboard de metricas clave por plataforma">
            <a:hlinkClick r:id="rId3" tooltip="Dashboard de metricas clave por plataform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tricas clave: alcance, engagement, conversion. Cada red tiene sus propios KPIs, pero la logica es la misma: medir para mejo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redes-sociales-para-tienda-de-pintura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 · Las metricas que importan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e impresion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es el numero de personas unicas que ven tu contenido. Las impresiones son las veces que se muestra (una persona puede verlo varias veces). Si el alcance es bajo, el contenido no llega: hay que revisar hashtags, horarios o formato. Si las impresiones son altas pero el alcance bajo, el contenido lo ven siempre los mismos: hay que ampliar audi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 · Las metricas que importan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asa de engagement]]></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el porcentaje de personas que interactuan con el contenido respecto al alcance. Se calcula: (likes + comentarios + compartidos + guardados) / alcance x 100. Una tasa de engagement superior al 3% en Instagram es buena. En TikTok, el 5% es el minimo. Si el engagement es bajo, el contenido no conecta: hay que cambiar el formato o el mensaj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 · Las metricas que importan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ersion y trafic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final no es tener seguidores: es que los seguidores se conviertan en clientes. Se mide con los clicks en el enlace de la bio (Instagram), los clicks en la web (Pinterest), las visitas a la tienda fisica (Facebook Events) o las menciones de «os vi en TikTok» en el mostrador. Sin conversion, las metricas son van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 · Las metricas que importan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ecimiento de seguidore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umero de nuevos seguidores por semana. No es la metrica mas importante (el engagement lo es mas), pero indica si la estrategia de contenido esta atrayendo audiencia nueva. Un crecimiento sostenido del 2-5% semanal es saludable. Si se estanca, hay que diversificar contenido o probar nuevos forma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alendario de contenidos y metr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descr=""/>
          <p:cNvSpPr/>
          <p:nvPr/>
        </p:nvSpPr>
        <p:spPr>
          <a:xfrm>
            <a:off x="514350" y="1219200"/>
            <a:ext cx="8115300" cy="13335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metricas de vanidad (numero de seguidores, likes) no pagan facturas. Las metricas de negocio (trafico a la tienda, menciones de «os vi en redes», ventas atribuidas a promociones) son las que importan. Mide lo que mueve el negocio, no lo que infla el e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eja un comentario negativo en Facebook sobre un trabajo de pintura. ¿Que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orras el comentario para que no afecte a la imagen de la tien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s con educacion, pides disculpas y ofreces una solucion por mensaje priva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respondes: los comentarios negativos se ignoran siempre]]></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s que tiene razon y le devuelves el dinero sin preguntar m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l es la metrica mas valiosa en Instagram para un tutorial de pin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umero de lik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umero de seguidores nuev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numero de guardado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umero de comentari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debe publicar el mismo contenido en todas las redes sociales al mismo tiempo para ahorrar trabaj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in de Pinterest puede generar trafico a la web de la tienda durante meses despues de publica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lataforma con su formato de contenid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stagram]]></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cebook]]></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ikTok]]></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nterest]]></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entos presenciales y promociones loca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deos cortos de transformaciones antes/despu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ableros de inspiracion y paletas de color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rruseles de proyectos y reels de tutoria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on segun la red social mas adecu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stagram]]></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cebook]]></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ikTok]]></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interest]]></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bir un reel con tutorial de tecnica decorativa]]></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ear un evento para taller de pintura en tien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blicar un video de transformacion antes/despues con musica en tendenci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rear un tablero con paletas de colores para salones]]></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tir un carrusel con el proyecto terminado de un client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ublicar una promocion exclusiva para seguidores locales]]></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Subir un video rapido de 30 segundos con un consejo de pintura]]></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mpleado publica contenido para la tienda. Marca las acciones incorrect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be la misma foto sin cambios a Instagram, Facebook, TikTok y Pinterest]]></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 un reel en Instagram con un tutorial de 45 segundos sobre como mezclar color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a un evento en Facebook para un taller de pintura decorativa el saba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 hashtags genericos como #Amor #Feliz #BuenDia para alcanzar mas g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be un video a TikTok mostrando el antes y despues de una fachada pintad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gnora los comentarios negativos en Facebook para no darles importa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entra en la tienda y dice: «Os vi en TikTok, el video de la transformacion de la fachada me convencio.» ¿Que haces con esa informacion? ¿Como la usas para mejorar la estrategia de rede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uatro redes sociales principales para una tienda de pintura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dica un formato de contenido que funcione bien en cada un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ciona una metrica clave para evaluar el exito en cada red.]]></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una accion concreta para mejorar el engagement en Facebook.]]></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plataformas y form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gra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ls y carruseles de proye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eboo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entos y promocione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kTo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s cortos de transform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eres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s de inspiracion vi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gagemen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acciones sobre alcance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Memoria: plataformas y format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redes-sociales-para-tienda-de-pintura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 es el formato estrella de TikTok para pintur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ideos de transformacion antes/despues con musica en tendencia y transiciones rapidas. 30-60 segundos maxim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metrica es mas valiosa en Instagram: likes o guard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guardados. Indican que el contenido es util y el algoritmo lo premia con mas alcance. Los likes son metrica de vanid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anto se revisan las metricas de redes social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lunes. Se revisan alcance, engagement, conversion y crecimiento de seguidores. Se ajusta la estrategia de la semana segun los dat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es un calendario de contenid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lanificacion semanal de que se publica, cuando y donde. Incluye red, tipo de contenido, formato y texto. Sin calendario, se publica «cuando hay tiempo» = nunc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e Pinterest es diferente a las demas red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 motor de busqueda visual. El contenido tiene vida larga (meses o años). Un pin bien optimizado sigue generando trafico mucho despues de publicar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redes sociale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s con un comentario negativo en Facebook?]]></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redes sociales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sponde con educacion, se pide disculpa y se ofrece solucion por mensaje privado. Nunca se borra ni se ignora. La gestion de crisis es parte de la comuni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Los tres principios de la gestion de rede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1: cada red tiene su proposit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blica lo mismo en todas partes. Instagram es visual y profesional. Facebook es comunitario y local. TikTok es rapido y viral. Pinterest es inspiracional y a largo plazo. Adaptar el mensaje a cada plataforma es el primer paso para no perder el tiemp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Los tres principios de la gestion de rede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2: la constancia vence a la perfeccio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mejor publicar 3 veces por semana con contenido bueno que 1 vez al mes con contenido perfecto. El algoritmo premia la regularidad. Los seguidores premian la presencia. Un calendario semanal realista es mas efectivo que un plan mensual imposible de cumpl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Los tres principios de la gestion de rede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 3: se mide lo que import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metricas de vanidad (seguidores, likes) no pagan facturas. Se mide el engagement (interacciones reales), la conversion (trafico a tienda o web) y el crecimiento sostenido. Cada lunes se revisan los datos y se ajusta la estrategia de la sem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habituales en redes sociales de tiend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1: publicar por public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sin proposito, sin formato adaptado a la red, sin mensaje claro. Se llena el feed de relleno y los seguidores dejan de interactuar. Cada publicacion debe tener un objetivo: informar, inspirar, entretener o vend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habituales en redes sociales de tiend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2: ignorar los comentarios y mensaj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des son bidireccionales. Si publicas pero no respondes, no construyes comunidad: construyes un monologo. Los comentarios se responden en menos de 24 horas. Los mensajes directos se atienden con la misma dedicacion que un cliente en el mostrad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Errores habituales en redes sociales de tiend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3: no pedir permiso para publicar proyectos de clie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ublicar una foto de un trabajo realizado en casa de un cliente, se pide permiso por escrito. Se etiqueta la ubicacion y se menciona al cliente si lo desea. La confianza del cliente vale mas que un pos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redes, cuatro propositos: Instagram (proyectos), Facebook (eventos), TikTok (transformaciones), Pinterest (inspiracio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endario semanal: que publicar, cuando y donde. La constancia vence a la perfeccio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agram: carruseles de proyectos, reels de tutoriales, stories de obra en curso. Frecuencia: 4-5 posts/seman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ebook: eventos, promociones, comunidad y articulos educativos. Frecuencia: 3 posts/sema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kTok: antes/despues, tutoriales rapidos, tendencias adaptadas, humor de oficio. Frecuencia: 3-4 videos/sema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erest: tableros de inspiracion, paletas de colores, ideas de decoracion. Contenido con vida larg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ricas: cada lunes. Alcance, engagement, conversion, crecimiento. Se mide lo que mueve el negocio, no lo que infla el eg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des sociales para tienda de pintu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3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3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3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3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30-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des sociales para tienda de pintu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3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3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3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30-9]]></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las cuatro plataformas, sabes que publicar en cada una, como medir el engagement y como organizar un calendario de contenidos. Ahora crea tu primer calendario semanal para la tiend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des sociales para tienda de pintu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redes-sociales-para-tienda-de-pinturas"/>
              </a:rPr>
              <a:t><![CDATA[Gestion de redes sociales para tienda de pintu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proposito de cada red social (secciones 1-4), las metricas clave (seccion 5) y los errores habituales. Vuelve a hacer los ejercicios despues de repas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2026-10-31T05:05:50Z</dcterms:created>
  <dcterms:modified xsi:type="dcterms:W3CDTF">2026-10-31T05:05:50Z</dcterms:modified>
  <dc:title>Gestion de redes sociales para tienda de pinturas</dc:title>
  <dc:description>Presentación editable del OA «Gestion de redes sociales para tienda de pinturas». Enlace: https://pinturasespecializadas.lumbre.lat/object/gestion-de-redes-sociales-para-tienda-de-pinturas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