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upuestos para proyectos gran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presupuesto para un proyecto de pintura a gran escala debe incluir: análisis previo de la superficie, coste de materiales calculado con margen de desperdicio (10-15%), mano de obra por equipos y horas estimadas, alquiler de maquinaria especial (andamios, plataformas elevadoras), costes de logística y transporte, seguros de responsabilidad civil, y un porcentaje de imprevistos (5-10%). Es fundamental desglosar el presupuesto por partidas para que el cliente pueda validar cada fase y evitar disputas posteri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upuestos para proyectos grand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ordinación de equipos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oordinación efectiva requiere definir roles claros: director de proyecto, coordinador técnico, coordinador de calidad, coordinador de logística y equipos operativos. Establece reuniones diarias de briefing (15 minutos) al inicio de jornada, usa herramientas de comunicación en tiempo real, asigna zonas de trabajo específicas a cada equipo para evitar interferencias, y mantén un tablero de seguimiento visual con el avance de cada área. La comunicación fluida entre oficina técnica y obra es clave para resolver incidencias sin retra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ordinación de equipos de traba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trol de calidad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control de calidad se ejecuta en tres niveles: control de recepción (materiales correctos, fichas técnicas, lotes de color), control de proceso (preparación de superficie, condiciones ambientales de aplicación, tiempos de secado, espesor de capa) y control final (uniformidad, ausencia de defectos, coincidencia de color, limpieza). Documenta cada inspección con fotografías y registros firmados. Los estándares de calidad deben alinearse con normativas UNE-EN y las especificaciones técnicas del fabricante de pin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ntrol de calidad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estión de plazos, documentación y certific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gestión de plazos utiliza un cronograma con hitos verificables: fecha de inicio, fases intermedias con entregables parciales, pruebas de calidad y recepción final. Anticipa riesgos que puedan causar retrasos (climatología, suministro de materiales, permisos). La documentación incluye: contrato firmado, acta de inicio, partes diarios de obra, actas de inspección, certificado de conformidad final, garantías y manuales de mantenimiento. Toda la documentación debe estar organizada, firmada y archivada para auditorías y reclamaciones fu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Gestión de plazos, documentación y certifica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Fases del proyecto: desde la definición del alcance hasta la entrega final, cada etapa incluye entregables y puntos de control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Fases del proyecto: desde la definición del alcance hasta la entrega final, cada etapa incluye entregables y puntos de control específ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Estructura de equipo: organización jerárquica con director de proyecto, coordinadores especializados y equipos operativos para máxima efi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Estructura de equipo: organización jerárquica con director de proyecto, coordinadores especializados y equipos operativos para máxima efi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Control de calidad: checklist de inspección con estándares de referencia y nivel de cumplimiento medible en cada fase de la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Control de calidad: checklist de inspección con estándares de referencia y nivel de cumplimiento medible en cada fase de la 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5-1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proyectos de gran escala se recomienda un margen de imprevistos del 5-10% sobre el total del presupuesto, ya que pueden surgir situaciones no previstas como daños en superficies, cambios en especificaciones del cliente o retrasos en el suministro de mater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nálisis de superficie y medición → In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aboración del presupuesto desglosado → In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unión de briefing con equipos → Ejec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licación de imprimación → Ejecu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spección de uniformidad y color → Contro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rma del certificado de conformidad →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ase del proyecto tiene actividades específicas: el inicio abarca análisis y presupuesto, la ejecución incluye coordinación y aplicación, el control verifica calidad y la etapa de cierre formaliza la entrega con certif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rector de proyecto → Supervisión global y relación con e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 técnico → Planificación de tareas y cronogra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 de calidad → Inspecciones y control de estánd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dor de logística → Suministro de materiales y maquina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ado de seguridad → Prevención de riesgos y EP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rol tiene un ámbito de responsabilidad definido: el director gestiona el proyecto globalmente, el coordinador técnico planifica la ejecución, el de calidad asegura estándares, el de logística gestiona recursos materiales y el de seguridad protege a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trol de calidad debe realizarse en tres niveles: recepción de materiales, durante el proceso de aplicación y al finalizar. Las inspecciones parciales permiten detectar y corregir defectos antes de que avancen las siguientes fases, ahorrando tiempo y costes de re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gestionas la pintura de un edificio de 10 plantas con un plazo de 3 meses. Describe los 3 mayores riesgos que anticiparías y cómo los mitigarías en tu plan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reuniones diarias de equipo son una pérdida de tiempo en obras gran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as las afirmaciones son incorrectas: (1) el presupuesto debe incluir materiales, mano de obra, maquinaria, logística, seguros e imprevistos; (2) las reuniones diarias son esenciales para coordinar equipos grandes; (3) el control de calidad se hace en recepción, proceso y final; (4) toda documentación debe quedar registrada por escrito; (5) los imprevistos deben presupuestarse con un margen del 5-1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oyectos-de-pintura-a-gran-escala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al menos 6 documentos técnicos que deben generarse y archivarse durante un proyecto de pintura a gran escala, desde el inicio hasta la entrega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desglose por parti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visión del presupuesto en secciones independientes (materiales, mano de obra, maquinaria, logística) para facilitar el control y la validación con 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briefing diar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unión corta (15 min) al inicio de la jornada donde se asignan tareas, se comunican incidencias del día anterior y se coordinan los equipos para maximizar la efici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incluye el control de recep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Verificación de que los materiales entregados coinciden con las especificaciones: tipo de pintura, lote de color, fecha de caducidad, fichas técnicas y certificados del fabric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acta de inspec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firmado que registra los resultados de una revisión de calidad, incluye fotografías, descripción de hallazgos, acciones correctivas requeridas y plazo de subsan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certificado de conform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final que acredita que la obra cumple con las especificaciones contractuales y normativas aplicables. Incluye garantía, recomendaciones de mantenimiento y firma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oyectos-de-pintura-a-gran-escal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227" r:id="rId1"/>
    <p:sldLayoutId id="2482439228" r:id="rId2"/>
    <p:sldLayoutId id="2482439229" r:id="rId3"/>
    <p:sldLayoutId id="248243923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13e8e726f4bf926489b8ed7ec1243a8d8959faec69491d41.jpg"/>
  <Relationship Id="rId3" Type="http://schemas.openxmlformats.org/officeDocument/2006/relationships/hyperlink" Target="https://pinturasespecializadas.lumbre.lat/object/gestion-de-proyectos-de-pintura-a-gran-escal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gestion-de-proyectos-de-pintura-a-gran-escala" TargetMode="External"/>
  <Relationship Id="rId4" Type="http://schemas.openxmlformats.org/officeDocument/2006/relationships/hyperlink" Target="https://pinturasespecializadas.lumbre.lat/object/gestion-de-proyectos-de-pintura-a-gran-escala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gestion-de-proyectos-de-pintura-a-gran-escala" TargetMode="External"/>
  <Relationship Id="rId4" Type="http://schemas.openxmlformats.org/officeDocument/2006/relationships/hyperlink" Target="https://pinturasespecializadas.lumbre.lat/object/gestion-de-proyectos-de-pintura-a-gran-escala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gestion-de-proyectos-de-pintura-a-gran-escala" TargetMode="External"/>
  <Relationship Id="rId4" Type="http://schemas.openxmlformats.org/officeDocument/2006/relationships/hyperlink" Target="https://pinturasespecializadas.lumbre.lat/object/gestion-de-proyectos-de-pintura-a-gran-escala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hyperlink" Target="https://pinturasespecializadas.lumbre.lat/object/gestion-de-proyectos-de-pintura-a-gran-escala" TargetMode="External"/>
  <Relationship Id="rId4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oyectos-de-pintura-a-gran-escala" TargetMode="External"/>
  <Relationship Id="rId3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nt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proyectos-de-pintura-a-gran-escal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gestionar proyectos de pintura a gran escala: elaboración de presupuestos, coordinación de equipos, control de calidad en obra, gestión de plazos y entregas, y documentación técnica y certific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gestionar proyectos de pintura a gran escala: elaboración de presupuestos, coordinación de equipos, control de calidad en obra, gestión de plazos y entregas, y documentación técnica y certifica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s · gran escala · presupuestos · equipos · calidad · plazos · documentación · ob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upuestos para proyectos grande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upuesto para un proyecto de pintura a gran escala debe incluir: análisis previo de la superficie, coste de materiales calculado con margen de desperdicio (10-15%), mano de obra por equipos y horas estimadas, alquiler de maquinaria especial (andamios, plataformas elevadoras), costes de logística y transporte, seguros de responsabilidad civil, y un porcentaje de imprevistos (5-10%). Es fundamental desglosar el presupuesto por partidas para que el cliente pueda validar cada fase y evitar disputas posterior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upuestos para proyectos grande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ordinación de equipos de trabajo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ordinación efectiva requiere definir roles claros: director de proyecto, coordinador técnico, coordinador de calidad, coordinador de logística y equipos operativos. Establece reuniones diarias de briefing (15 minutos) al inicio de jornada, usa herramientas de comunicación en tiempo real, asigna zonas de trabajo específicas a cada equipo para evitar interferencias, y mantén un tablero de seguimiento visual con el avance de cada área. La comunicación fluida entre oficina técnica y obra es clave para resolver incidencias sin retras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ordinación de equipos de trabajo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ntrol de calidad en obra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trol de calidad se ejecuta en tres niveles: control de recepción (materiales correctos, fichas técnicas, lotes de color), control de proceso (preparación de superficie, condiciones ambientales de aplicación, tiempos de secado, espesor de capa) y control final (uniformidad, ausencia de defectos, coincidencia de color, limpieza). Documenta cada inspección con fotografías y registros firmados. Los estándares de calidad deben alinearse con normativas UNE-EN y las especificaciones técnicas del fabricante de pintu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ontrol de calidad en obra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estión de plazos, documentación y certificados · Paso 1 de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estión de plazos utiliza un cronograma con hitos verificables: fecha de inicio, fases intermedias con entregables parciales, pruebas de calidad y recepción final. Anticipa riesgos que puedan causar retrasos (climatología, suministro de materiales, permisos). La documentación incluye: contrato firmado, acta de inicio, partes diarios de obra, actas de inspección, certificado de conformidad final, garantías y manuales de mantenimiento. Toda la documentación debe estar organizada, firmada y archivada para auditorías y reclamaciones futur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Gestión de plazos, documentación y certificados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Fases del proyecto: desde la definición del alcance hasta la entrega final, cada etapa incluye entregables y puntos de control específicos.">
            <a:hlinkClick r:id="rId3" tooltip="Figura 1. Fases del proyecto: desde la definición del alcance hasta la entrega final, cada etapa incluye entregables y puntos de control específic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Fases del proyecto: desde la definición del alcance hasta la entrega final, cada etapa incluye entregables y puntos de control específico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oyectos-de-pintura-a-gran-esca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Estructura de equipo: organización jerárquica con director de proyecto, coordinadores especializados y equipos operativos para máxima eficiencia.">
            <a:hlinkClick r:id="rId3" tooltip="Figura 2. Estructura de equipo: organización jerárquica con director de proyecto, coordinadores especializados y equipos operativos para máxima eficienci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Estructura de equipo: organización jerárquica con director de proyecto, coordinadores especializados y equipos operativos para máxima eficienc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oyectos-de-pintura-a-gran-esca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Control de calidad: checklist de inspección con estándares de referencia y nivel de cumplimiento medible en cada fase de la obra.">
            <a:hlinkClick r:id="rId3" tooltip="Figura 3. Control de calidad: checklist de inspección con estándares de referencia y nivel de cumplimiento medible en cada fase de la ob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Control de calidad: checklist de inspección con estándares de referencia y nivel de cumplimiento medible en cada fase de la ob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oyectos-de-pintura-a-gran-escal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tiva de documentos clave en la gestión de proyectos de pintura a gran escal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752600"/>
                <a:gridCol w="2705100"/>
                <a:gridCol w="1752600"/>
                <a:gridCol w="1905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te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upuesto desglos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idas, materiales, mano de obra, imprevi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rector de 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se ini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onogr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tos, plazos, dependencias, holg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dor téc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nif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 diario de o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ance, incidencias, personal, cond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dor de ca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752600"/>
                <a:gridCol w="2705100"/>
                <a:gridCol w="1752600"/>
                <a:gridCol w="19050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ten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onsa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a de insp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s de control de calidad, fo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ordinador de c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f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tificado f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ormidad, garantía,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rector de 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e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-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-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-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-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orcentaje de imprevistos se recomienda incluir habitualmente en un presupuesto para un proyecto de pintura a gran esca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-2%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5-10%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409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15-20%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90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necesario incluir imprevisto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las siguientes actividades según la fase del proyecto en la que se realiza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i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jecu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tr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ierr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nálisis de superficie y medició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aboración del presupuesto desglos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unión de briefing con equip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licación de imprim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nspección de uniformidad y col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Firma del certificado de conform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rol del equipo con su responsabilidad principal en el proyec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irector de proye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ordinador técnic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ordinador de cal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ordinador de logístic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ncargado de seguridad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lanificación de tareas y cronogra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specciones y control de estándar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ministro de materiales y maquinar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evención de riesgos y EPI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upervisión global y relación con el cliente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ontrol de calidad de un proyecto de pintura a gran escala, es suficiente con realizar una única inspección al finalizar todas las obras para certificar la calidad del traba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gestionas la pintura de un edificio de 10 plantas con un plazo de 3 meses. Describe los 3 mayores riesgos que anticiparías y cómo los mitigarías en tu planif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gestión de proyectos de pintura a gran escal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presupuesto solo debe incluir el coste de materiales y mano de ob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reuniones diarias de equipo son una pérdida de tiempo en obras grand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ntrol de calidad solo se realiza al finalizar la obra comple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necesario documentar los partes diarios si hay comunicación verb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s imprevistos no deben presupuestarse porque ralentizan el proyec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al menos 6 documentos técnicos que deben generarse y archivarse durante un proyecto de pintura a gran escala, desde el inicio hasta la entrega fi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glose de costes por part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onogra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tos y plazos verific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c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es diarios de o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 c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as de inspección firm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ertificado de conform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ual de instrucciones a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proyectos-de-pintura-a-gran-escal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desglose por partidas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ón del presupuesto en secciones independientes (materiales, mano de obra, maquinaria, logística) para facilitar el control y la validación con el clien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briefing diario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 corta (15 min) al inicio de la jornada donde se asignan tareas, se comunican incidencias del día anterior y se coordinan los equipos para maximizar la eficienci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incluye el control de recepció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 de que los materiales entregados coinciden con las especificaciones: tipo de pintura, lote de color, fecha de caducidad, fichas técnicas y certificados del fabricant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acta de inspección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firmado que registra los resultados de una revisión de calidad, incluye fotografías, descripción de hallazgos, acciones correctivas requeridas y plazo de subsanació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certificado de conformidad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oyectos-de-pintura-a-gran-escala"/>
              </a:rPr>
              <a:t><![CDATA[Gestión de proyectos de pintura a gran escal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ón de proyectos de pintura a gran escala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final que acredita que la obra cumple con las especificaciones contractuales y normativas aplicables. Incluye garantía, recomendaciones de mantenimiento y firma del cl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2026-10-31T05:02:34Z</dcterms:created>
  <dcterms:modified xsi:type="dcterms:W3CDTF">2026-10-31T05:02:34Z</dcterms:modified>
  <dc:title>Gestión de proyectos de pintura a gran escala</dc:title>
  <dc:description>Presentación editable del OA «Gestión de proyectos de pintura a gran escala». Enlace: https://pinturasespecializadas.lumbre.lat/object/gestion-de-proyectos-de-pintura-a-gran-escala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