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a-domicilio-y-logist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parto de pedidos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pedido a domicilio bien gestionado es una venta cerrada y un cliente fidelizado. La logistica es la columna vertebral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funciona el sistema de pedidos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Recepcion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puede llegar por telefono, WhatsApp, email o web. Sea cual sea el canal, los datos obligatorios son los mismos: nombre del cliente, direccion completa de entrega, telefono de contacto, productos con referencias y cantidades, y ventana horaria preferida. Si falta un dato, se pide antes de confirmar. Nunca se asume una direccion o un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funciona el sistema de pedidos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Registro en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do pedido se registra en el sistema con un numero unico. Se anota: fecha de entrada, canal de recepcion, datos del cliente, productos, importe total, gastos de envio si aplica, fecha comprometida de entrega y estado inicial (pendiente). El numero de pedido se comunica al cliente para que pueda hacer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funciona el sistema de pedidos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Verificacion de stoc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onfirmar el pedido, se comprueba que todos los productos estan disponibles. Si falta alguno, se informa al cliente antes de confirmar: se ofrece alternativa, plazo de reposicion o entrega parcial. Nunca se confirma un pedido completo si falta producto sin a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funciona el sistema de pedidos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Confirmacion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nvia confirmacion por el canal que el cliente prefiera (llamada, WhatsApp, email): numero de pedido, resumen de productos, importe total con envio, fecha prevista de entrega y telefono de contacto para incidencias. El cliente debe recibir confirmacion antes de que el pedido se prepa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anales de pedido y datos obligato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preparacion a la puert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reparacion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repara en tienda con el albaran impreso: productos revisados uno a uno contra el pedido, etiquetado con direccion y numero de pedido, y embalaje adecuado (especial atencion a botes de liquido: cierre, proteccion y posicion en caja). Si hay mezcla de colores, se etiqueta con codigo de color y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preparacion a la puert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Asignacion a repart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gun la zona de entrega, se asigna al repartidor correspondiente. Criterios: zona geografica, capacidad del vehiculo (no es lo mismo un bote que un pallet), ventana horaria del cliente y carga acumulada del repartidor. Se evita sobrecargar una ruta: mejor un repartidor mas al 80% que uno al 120% con retr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preparacion a la puert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Carga y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partidor carga siguiendo el orden inverso de entrega (lo primero que entrega va al final). Verifica que lleva el albaran y la hoja de ruta con direcciones y telefonos. Antes de salir, confirma con tienda que no hay cambios de ultim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preparacion a la puert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Entrega en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llegar, el repartidor llama al cliente, entrega en mano, hace firmar el albaran y registra la entrega en sistema (hora, estado, observaciones). Si el producto es pesado, se deja en el lugar que indique el cliente (no en la puerta sin mas). Si hay incidencia, se aplica el protocolo de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pedido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fases: recepcion, preparacion, asignacion y entrega. Cada fase se registra en sistema para trazabilidad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Optimizacion de rutas de rep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ruta optimizada minimiza distancia y tiempo, respeta ventanas horarias y no sobrecarga al repart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estion de incidencias en entr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rbol de decision para los cuatro tipos de incidencia mas frecuentes: cliente ausente, producto danado, direccion incorrecta y pedido in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utas y logistica de reparto»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utas y logistica de reparto»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ipos de incidencia y actu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ipos de incidencia y actu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eguimiento y confirmacio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la direccion completa y confirmar antes de registra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1: recepcion del pedido. Nunca se asume una direc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a-domicilio-y-logistic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gistrar todo pedido con numero unico en sistema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firmar el pedido al cliente por WhatsApp antes de prepararlo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e el repartidor planifique su propia ruta por experiencia →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rgar el vehiculo en orden inverso de entrega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Insertar un pedido urgente sin evaluar impacto en la ruta →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acer seguimiento post-entrega al dia siguiente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2, 3 y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a-domicilio-y-logist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liente ausente → Reprogramar entrega o dejar aviso fi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danado → Documentar con foto y no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reccion incorrecta → Confirmar direccion correcta por tele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dido incompleto → Entregar lo disponible y enviar restante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4: tipos de incidencia y actu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a-domicilio-y-logist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3: el repartidor comunica a tienda para que replanifique. No planifica su propia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a-domicilio-y-logistic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pintor profesional llama furioso porque su pedido llego con dos botes danados y le falta un tercero. Ha perdido una jornada de trabajo porque no pudo pintar. ¿Como gestionas la incidencia paso a paso? ¿Que le comunicas y en que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cliente no ha dado la direccion, pero ya la tenemos de otr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2 y 5: nunca se asume direccion, el repartidor no planifica su ruta y el seguimiento post-entrega es oblig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a-domicilio-y-logistic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os cinco pasos del protocolo de gestion de incidencias en entregas y describe brevement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lo que sabes · Memoria: fases y acciones del pedido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lo que sabes · Memoria: fases y acciones del pedido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les son las 5 fases de un pedido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cepcion, preparacion, asignacion, entrega y seguimiento. Cada fase se registra en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datos obligatorios tiene tod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direccion completa, telefono, productos con referencias, cantidades y ventana horaria prefer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e orden se carga el vehi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rden inverso de entrega: lo primero que se entrega va al final del vehi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hacer si el cliente no 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programar en 24-48h o dejar aviso firmado. Nunca dejar el pedido sin firma ni en 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es la regla del seguimiento post-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lamar o escribir al cliente al dia siguiente. Si no necesita decirte que todo va bien, tu debes preguntar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pedidos a domicilio y logi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a-domicilio-y-logist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edidos a domicilio y logistic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16" r:id="rId1"/>
    <p:sldLayoutId id="2482435617" r:id="rId2"/>
    <p:sldLayoutId id="2482435618" r:id="rId3"/>
    <p:sldLayoutId id="248243561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d8fc0bec5f7cd298a554bec61258453e1b6d5ced959454a1.jpg"/>
  <Relationship Id="rId3" Type="http://schemas.openxmlformats.org/officeDocument/2006/relationships/hyperlink" Target="https://pinturasespecializadas.lumbre.lat/object/gestion-de-pedidos-a-domicilio-y-logist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gestion-de-pedidos-a-domicilio-y-logistica" TargetMode="External"/>
  <Relationship Id="rId4" Type="http://schemas.openxmlformats.org/officeDocument/2006/relationships/hyperlink" Target="https://pinturasespecializadas.lumbre.lat/object/gestion-de-pedidos-a-domicilio-y-logistica"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4.jpg"/>
  <Relationship Id="rId3" Type="http://schemas.openxmlformats.org/officeDocument/2006/relationships/hyperlink" Target="https://pinturasespecializadas.lumbre.lat/object/gestion-de-pedidos-a-domicilio-y-logistica" TargetMode="External"/>
  <Relationship Id="rId4" Type="http://schemas.openxmlformats.org/officeDocument/2006/relationships/hyperlink" Target="https://pinturasespecializadas.lumbre.lat/object/gestion-de-pedidos-a-domicilio-y-logistica"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5.jpg"/>
  <Relationship Id="rId3" Type="http://schemas.openxmlformats.org/officeDocument/2006/relationships/hyperlink" Target="https://pinturasespecializadas.lumbre.lat/object/gestion-de-pedidos-a-domicilio-y-logistica" TargetMode="External"/>
  <Relationship Id="rId4" Type="http://schemas.openxmlformats.org/officeDocument/2006/relationships/hyperlink" Target="https://pinturasespecializadas.lumbre.lat/object/gestion-de-pedidos-a-domicilio-y-logistica"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6.jpg"/>
  <Relationship Id="rId3" Type="http://schemas.openxmlformats.org/officeDocument/2006/relationships/hyperlink" Target="https://pinturasespecializadas.lumbre.lat/object/gestion-de-pedidos-a-domicilio-y-logistica" TargetMode="External"/>
  <Relationship Id="rId4" Type="http://schemas.openxmlformats.org/officeDocument/2006/relationships/hyperlink" Target="https://pinturasespecializadas.lumbre.lat/object/gestion-de-pedidos-a-domicilio-y-logistica"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hyperlink" Target="https://pinturasespecializadas.lumbre.lat/object/gestion-de-pedidos-a-domicilio-y-logistica" TargetMode="External"/>
  <Relationship Id="rId4"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a-domicilio-y-logistica" TargetMode="External"/>
  <Relationship Id="rId3"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di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omicil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gistic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gestion-de-pedidos-a-domicilio-y-logistic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n tienda: Objeto extra de la Academia de Pinturas Especializadas: como gestionar pedidos a domicilio desde la recepcion hasta la entrega. Sistema de pedidos telefonicos y online, coordinacion de entregas, optimizacion de rutas de reparto, gestion de incidencias y seguimiento con confirmacion del cl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extra de la Academia de Pinturas Especializadas: como gestionar pedidos a domicilio desde la recepcion hasta la entrega. Sistema de pedidos telefonicos y online, coordinacion de entregas, optimizacion de rutas de reparto, gestion de incidencias y seguimiento con confirmacion del cliente.]]></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edidos-domicilio · logistica · reparto · rutas · incidencias · entregas · segu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Reparto de pedidos a domicilio">
            <a:hlinkClick r:id="rId3" tooltip="Reparto de pedidos a domicilio"/>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pedido a domicilio bien gestionado es una venta cerrada y un cliente fidelizado. La logistica es la columna vertebral del serv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pedidos-a-domicilio-y-logistica"/>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aliz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ci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ul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ci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ordi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elv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as]]></a:t>
            </a:r>
            <a:r>
              <a:rPr lang="en-US" strike="noStrike" sz="2100" spc="0" u="none" cap="none">
                <a:solidFill>
                  <a:srgbClr val="1B2438">
                    <a:alpha val="100000"/>
                  </a:srgbClr>
                </a:solidFill>
                <a:latin typeface="Calibri"/>
              </a:rPr>
              <a:t><![CDATA[.\n\n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ci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epc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parac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ignac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po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Sistema de pedidos telefonicos y online · Como funciona el sistema de pedidos a domicili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epcion del pedid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puede llegar por telefono, WhatsApp, email o web. Sea cual sea el canal, los datos obligatorios son los mismos: nombre del cliente, direccion completa de entrega, telefono de contacto, productos con referencias y cantidades, y ventana horaria preferida. Si falta un dato, se pide antes de confirmar. Nunca se asume una direccion o un horar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Sistema de pedidos telefonicos y online · Como funciona el sistema de pedidos a domicili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en sistem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pedido se registra en el sistema con un numero unico. Se anota: fecha de entrada, canal de recepcion, datos del cliente, productos, importe total, gastos de envio si aplica, fecha comprometida de entrega y estado inicial (pendiente). El numero de pedido se comunica al cliente para que pueda hacer seguimie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Sistema de pedidos telefonicos y online · Como funciona el sistema de pedidos a domicili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ificacion de stock]]></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nfirmar el pedido, se comprueba que todos los productos estan disponibles. Si falta alguno, se informa al cliente antes de confirmar: se ofrece alternativa, plazo de reposicion o entrega parcial. Nunca se confirma un pedido completo si falta producto sin avis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Sistema de pedidos telefonicos y online · Como funciona el sistema de pedidos a domicili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cion al client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nvia confirmacion por el canal que el cliente prefiera (llamada, WhatsApp, email): numero de pedido, resumen de productos, importe total con envio, fecha prevista de entrega y telefono de contacto para incidencias. El cliente debe recibir confirmacion antes de que el pedido se prep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nales de pedido y datos obligato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266825"/>
                <a:gridCol w="2933700"/>
                <a:gridCol w="3914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nt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critico a ver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lef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mediatez, resolucion en el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etrear referencias y confirmar direccion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todo por escrito, facil enviar f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que el ultimo mensaje es el defini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a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alle, permite adjuntar listas compl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que las referencias existen en cata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eb / Ap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gestion del cliente, 24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r que la direccion de entrega es completa y cor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ordinacion de entregas · De la preparacion a la puerta del cliente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cion del pedid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epara en tienda con el albaran impreso: productos revisados uno a uno contra el pedido, etiquetado con direccion y numero de pedido, y embalaje adecuado (especial atencion a botes de liquido: cierre, proteccion y posicion en caja). Si hay mezcla de colores, se etiqueta con codigo de color y nomb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ordinacion de entregas · De la preparacion a la puerta del cliente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ignacion a repartidor]]></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 la zona de entrega, se asigna al repartidor correspondiente. Criterios: zona geografica, capacidad del vehiculo (no es lo mismo un bote que un pallet), ventana horaria del cliente y carga acumulada del repartidor. Se evita sobrecargar una ruta: mejor un repartidor mas al 80% que uno al 120% con retras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ordinacion de entregas · De la preparacion a la puerta del cliente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rga y salid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partidor carga siguiendo el orden inverso de entrega (lo primero que entrega va al final). Verifica que lleva el albaran y la hoja de ruta con direcciones y telefonos. Antes de salir, confirma con tienda que no hay cambios de ultima ho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ordinacion de entregas · De la preparacion a la puerta del cliente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ega en domicili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legar, el repartidor llama al cliente, entrega en mano, hace firmar el albaran y registra la entrega en sistema (hora, estado, observaciones). Si el producto es pesado, se deja en el lugar que indique el cliente (no en la puerta sin mas). Si hay incidencia, se aplica el protocolo de incidenci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ordinacion de entregas]]></a:t>
            </a:r>
          </a:p>
        </p:txBody>
      </p:sp>
      <p:pic>
        <p:nvPicPr>
          <p:cNvPr id="3" name="" descr="Flujo de pedido a domicilio">
            <a:hlinkClick r:id="rId3" tooltip="Flujo de pedido a domicilio"/>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fases: recepcion, preparacion, asignacion y entrega. Cada fase se registra en sistema para trazabilidad comple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pedidos-a-domicilio-y-logistica"/>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ordinacion de entregas]]></a:t>
            </a:r>
          </a:p>
        </p:txBody>
      </p:sp>
      <p:pic>
        <p:nvPicPr>
          <p:cNvPr id="3" name="" descr="Optimizacion de rutas de reparto">
            <a:hlinkClick r:id="rId3" tooltip="Optimizacion de rutas de reparto"/>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ruta optimizada minimiza distancia y tiempo, respeta ventanas horarias y no sobrecarga al repartid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pedidos-a-domicilio-y-logistica"/>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ordinacion de entregas]]></a:t>
            </a:r>
          </a:p>
        </p:txBody>
      </p:sp>
      <p:pic>
        <p:nvPicPr>
          <p:cNvPr id="3" name="" descr="Gestion de incidencias en entregas">
            <a:hlinkClick r:id="rId3" tooltip="Gestion de incidencias en entreg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rbol de decision para los cuatro tipos de incidencia mas frecuentes: cliente ausente, producto danado, direccion incorrecta y pedido incomple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pedidos-a-domicilio-y-logistica"/>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utas y logistica de repar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timiz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a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ta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rari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quilib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t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icipac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i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i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n\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a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utas y logistica de repar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or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er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u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s.\n\n]]></a:t>
            </a:r>
            <a:r>
              <a:rPr lang="en-US" b="1" strike="noStrike" sz="2100" spc="0" u="none" cap="none">
                <a:solidFill>
                  <a:srgbClr val="1B2438">
                    <a:alpha val="100000"/>
                  </a:srgbClr>
                </a:solidFill>
                <a:latin typeface="Calibri"/>
              </a:rPr>
              <a:t><![CDATA[Reg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lanifiq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utas y logistica de repar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1]]></a:t>
            </a:r>
          </a:p>
        </p:txBody>
      </p:sp>
      <p:sp>
        <p:nvSpPr>
          <p:cNvPr id="7" name="" descr=""/>
          <p:cNvSpPr/>
          <p:nvPr/>
        </p:nvSpPr>
        <p:spPr>
          <a:xfrm>
            <a:off x="514350" y="1219200"/>
            <a:ext cx="8115300" cy="13335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pedidos urgentes (un pintor que necesita producto para seguir trabajando) se gestionan como prioridad: se insertan en la ruta mas cercana aunque no sea la optima. La urgencia del cliente manda sobre la optimizac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on de incidencias en entreg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incidencias en entregas son inevitables: el cliente no esta, el producto llega danado, la direccion es incorrecta o falta un producto. Lo que marca la diferencia es ]]></a:t>
            </a:r>
            <a:r>
              <a:rPr lang="en-US" b="1" strike="noStrike" sz="2100" spc="0" u="none" cap="none">
                <a:solidFill>
                  <a:srgbClr val="1B2438">
                    <a:alpha val="100000"/>
                  </a:srgbClr>
                </a:solidFill>
                <a:latin typeface="Calibri"/>
              </a:rPr>
              <a:t><![CDATA[como se gestionan]]></a:t>
            </a:r>
            <a:r>
              <a:rPr lang="en-US" strike="noStrike" sz="2100" spc="0" u="none" cap="none">
                <a:solidFill>
                  <a:srgbClr val="1B2438">
                    <a:alpha val="100000"/>
                  </a:srgbClr>
                </a:solidFill>
                <a:latin typeface="Calibri"/>
              </a:rPr>
              <a:t><![CDATA[. El protocolo tiene cuatro pasos: ]]></a:t>
            </a:r>
            <a:r>
              <a:rPr lang="en-US" b="1" strike="noStrike" sz="2100" spc="0" u="none" cap="none">
                <a:solidFill>
                  <a:srgbClr val="1B2438">
                    <a:alpha val="100000"/>
                  </a:srgbClr>
                </a:solidFill>
                <a:latin typeface="Calibri"/>
              </a:rPr>
              <a:t><![CDATA[detectar, documentar, comunicar y resolver]]></a:t>
            </a:r>
            <a:r>
              <a:rPr lang="en-US" strike="noStrike" sz="2100" spc="0" u="none" cap="none">
                <a:solidFill>
                  <a:srgbClr val="1B2438">
                    <a:alpha val="100000"/>
                  </a:srgbClr>
                </a:solidFill>
                <a:latin typeface="Calibri"/>
              </a:rPr>
              <a:t><![CDATA[.\n\nToda incidencia se registra en sistema con: tipo de incidencia, descripcion, foto (si aplica), hora, nombre del repartidor y accion tomada. El cierre de la incidencia requiere confirmacion del cliente: no se cierra hasta que el cliente dice "resuel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pos de incidencia y actuacio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1]]></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552575"/>
                <a:gridCol w="2486025"/>
                <a:gridCol w="200025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c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on inmedi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zo de resoluc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en comunica a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au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rogramar entrega o dejar aviso 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48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tidor en el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da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ar con foto, no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cion en 24-48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en menos de 1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on incor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direccion correcta por telef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o dia si es cerc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inmediat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pos de incidencia y actuacio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552575"/>
                <a:gridCol w="2486025"/>
                <a:gridCol w="200025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c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on inmedi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zo de resoluc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en comunica a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in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lo disponible, enviar restante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ante en 24h max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antes de salir el reparti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rechaz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ger producto, dar parte 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 politica de devolu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en el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guimiento y confirmacio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del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s:\n\n]]></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i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sente".\n\n]]></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o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graf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baran.\n\n]]></a:t>
            </a:r>
            <a:r>
              <a:rPr lang="en-US" b="1" strike="noStrike" sz="2100" spc="0" u="none" cap="none">
                <a:solidFill>
                  <a:srgbClr val="1B2438">
                    <a:alpha val="100000"/>
                  </a:srgbClr>
                </a:solidFill>
                <a:latin typeface="Calibri"/>
              </a:rPr>
              <a:t><![CDATA[Despu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guimiento y confirmacio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1]]></a:t>
            </a:r>
          </a:p>
        </p:txBody>
      </p:sp>
      <p:sp>
        <p:nvSpPr>
          <p:cNvPr id="7" name="" descr=""/>
          <p:cNvSpPr/>
          <p:nvPr/>
        </p:nvSpPr>
        <p:spPr>
          <a:xfrm>
            <a:off x="514350" y="1552575"/>
            <a:ext cx="8115300" cy="14097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552575"/>
            <a:ext cx="38100" cy="14097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de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p>
        </p:txBody>
      </p:sp>
      <p:sp>
        <p:nvSpPr>
          <p:cNvPr id="10" name=""/>
          <p:cNvSpPr txBox="1"/>
          <p:nvPr/>
        </p:nvSpPr>
        <p:spPr>
          <a:xfrm>
            <a:off x="685800" y="16287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gla del seguimiento post-entrega: si el cliente no necesita decirte que todo esta bien, tu debes preguntarle. No esperes a que se queje. Un mensaje de seguimiento al dia siguiente cuesta 30 segundos y vale mas que cualquier campana de marke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llama para pedir 5 botes de plastica blanca mate a domicilio. No da la direccion completa, solo dice "en la obra de siempre". ¿Que hac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obra de siempre" y enviarlo, ya sabran donde es]]></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la direccion completa y confirmar antes de registrar el pedido]]></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viar el pedido a la ultima direccion que tenga el cliente en siste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rle que sin direccion completa no se puede hacer el pedi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on como correcta o error en la gestion de pedidos a domicil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rro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gistrar todo pedido con numero unico en sistem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firmar el pedido al cliente por WhatsApp antes de prepararl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 el repartidor planifique su propia ruta por experienc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rgar el vehiculo en orden inverso de entreg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nsertar un pedido urgente sin evaluar impacto en la ru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acer seguimiento post-entrega al dia siguient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incidencia con su accion inmedia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liente ausen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ducto dan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reccion incorrec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dido incomple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ocumentar con foto y no entreg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irmar direccion correcta por telefon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tregar lo disponible y enviar restante urgen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rogramar entrega o dejar aviso firm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repartidor detecta una obra en la ruta prevista, debe desviarse por su cuenta y buscar una ruta alternativa sin avisar a tiend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intor profesional llama furioso porque su pedido llego con dos botes danados y le falta un tercero. Ha perdido una jornada de trabajo porque no pudo pintar. ¿Como gestionas la incidencia paso a paso? ¿Que le comunicas y en que plazo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gestiona un pedido a domicilio. Marca las frases que son errore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o el pedido con numero unico y lo registro en sistem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liente no ha dado la direccion, pero ya la tenemos de otro pedid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firmo el pedido por WhatsApp con resumen, importe y fecha prevista"]]></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partidor carga en el orden que le parece, ya sabe la ru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tes de entregar, aviso al cliente con la ventana horaria estimad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No hago seguimiento post-entrega, si hay problema ya me llama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os cinco pasos del protocolo de gestion de incidencias en entregas y describe brevemente cada uno.]]></a:t>
            </a:r>
          </a:p>
        </p:txBody>
      </p:sp>
      <p:sp>
        <p:nvSpPr>
          <p:cNvPr id="9" name=""/>
          <p:cNvSpPr txBox="1"/>
          <p:nvPr/>
        </p:nvSpPr>
        <p:spPr>
          <a:xfrm>
            <a:off x="514350" y="23526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fases y acciones del pedido a domicil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datos completos del cliente y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productos contra albaran y emb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gn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repartidor segun zona y 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en mano y firmar albar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r al dia siguiente para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Memoria: fases y acciones del pedido a domicili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gestion-de-pedidos-a-domicilio-y-logistica"/>
              </a:rPr>
              <a:t><![CDATA[Abrir el juego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logistica y repar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les son las 5 fases de un pedido a domicil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logistica y repart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epcion, preparacion, asignacion, entrega y seguimiento. Cada fase se registra en sistem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logistica y repar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datos obligatorios tiene todo pedi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logistica y repart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direccion completa, telefono, productos con referencias, cantidades y ventana horaria preferi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logistica y repar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e orden se carga el vehicul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logistica y repart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rden inverso de entrega: lo primero que se entrega va al final del vehicul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logistica y repar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hacer si el cliente no es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logistica y repart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programar en 24-48h o dejar aviso firmado. Nunca dejar el pedido sin firma ni en la puer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logistica y repar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es la regla del seguimiento post-entreg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logistica y repart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amar o escribir al cliente al dia siguiente. Si no necesita decirte que todo va bien, tu debes preguntar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edidos a domicilio y logist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33-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33-sort]]></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33-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33-tf]]></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33-er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edidos a domicilio y logist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a-domicilio-y-logistica"/>
              </a:rPr>
              <a:t><![CDATA[Gestion de pedidos a domicilio y logis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ominas el flujo de pedido, la coordinacion de entregas, la planificacion de rutas y el protocolo de incidencias. Practica gestionando 3 pedidos reales bajo supervision.]]></a:t>
            </a:r>
          </a:p>
        </p:txBody>
      </p:sp>
      <p:sp>
        <p:nvSpPr>
          <p:cNvPr id="8" name=""/>
          <p:cNvSpPr txBox="1"/>
          <p:nvPr/>
        </p:nvSpPr>
        <p:spPr>
          <a:xfrm>
            <a:off x="514350" y="22193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5 fases del pedido (seccion 1), los criterios de asignacion (seccion 2), las reglas de ruta (seccion 3) y el protocolo de incidencias (seccion 4).]]></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2026-10-31T04:02:23Z</dcterms:created>
  <dcterms:modified xsi:type="dcterms:W3CDTF">2026-10-31T04:02:23Z</dcterms:modified>
  <dc:title>Gestion de pedidos a domicilio y logistica</dc:title>
  <dc:description>Presentación editable del OA «Gestion de pedidos a domicilio y logistica». Enlace: https://pinturasespecializadas.lumbre.lat/object/gestion-de-pedidos-a-domicilio-y-logistica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