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Carlos Cas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inventario-estacional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gestion-de-inventario-estacional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aso 1: Identifica los ciclos estacional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2: Cla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n el sector de pinturas y decoración, la demanda fluctúa según la temporada. El verano impulsa las reformas exteriores, la vuelta al cole reactiva pinturas para interiores y mobiliario, y la Navidad dispara la demanda de colores cálidos y productos premium. Identificar estos patrones es el primer paso para una gestión eficiente del inventar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inventario-estacional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aso 1: Identifica los ciclos estacional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2: Aplicac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n el sector de pinturas y decoración, la demanda fluctúa según la temporada. El verano impulsa las reformas exteriores, la vuelta al cole reactiva pinturas para interiores y mobiliario, y la Navidad dispara la demanda de colores cálidos y productos premium. Identificar estos patrones es el primer paso para una gestión eficiente del inventar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inventario-estacional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aso 2: Planifica el stock con anticip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2: Cla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Una vez identificados los ciclos, debes prever la demanda con al menos 6-8 semanas de antelación. Esto implica analizar datos históricos de ventas, considerar tendencias del mercado y coordinar con los proveedores los plazos de entrega. Un error común es reaccionar tarde, lo que genera rupturas de stock o exceso de inventario que termina en liquidaciones costos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inventario-estacional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aso 2: Planifica el stock con anticip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2: Aplicacio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Una vez identificados los ciclos, debes prever la demanda con al menos 6-8 semanas de antelación. Esto implica analizar datos históricos de ventas, considerar tendencias del mercado y coordinar con los proveedores los plazos de entrega. Un error común es reaccionar tarde, lo que genera rupturas de stock o exceso de inventario que termina en liquidaciones costos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inventario-estacional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aso 3 — Liquidar stock sin destruir el marge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5: Separa lo que caduca de lo que solo es tempora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Un producto con fecha de caducidad o lote tiene un plazo; un producto de moda o de temporada tiene otro. No se liquidan igual ni con la misma urge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inventario-estacional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aso 3 — Liquidar stock sin destruir el marge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5: Calcula el coste de mantenerl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spacio, inmovilización de caja, riesgo de deterioro y coste de oportunidad del hueco. A veces el stock «parado» cuesta más que la rebaja que hace falta para mover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inventario-estacional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aso 3 — Liquidar stock sin destruir el marge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5: Elige el instrumento antes que el descu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Reubicación entre tiendas, venta combinada, devolución al proveedor si el acuerdo lo permite o promoción autorizada. El descuento es la última palanca, no la prime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inventario-estacional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aso 3 — Liquidar stock sin destruir el marge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5: Fija el límite con dire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porcentaje máximo, el periodo y las excepciones los autoriza quien corresponda. En el mostrador no se improvisa una condición comerci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inventario-estacional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aso 3 — Liquidar stock sin destruir el marge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5: Registra la decisión y el result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Qué se liquidó, con qué condición, qué margen dejó y qué se aprendió para la próxima temporada. Sin registro, el error se repi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inventario-estacional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ure-1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Figura 1: Ciclos estacionales de demanda en el sector de pinturas. Las barras muestran la variación mensual del volumen de ventas, con picos en verano (reformas), vuelta al cole y Nav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Figura 1: Ciclos estacionales de demanda en el sector de pinturas. Las barras muestran la variación mensual del volumen de ventas, con picos en verano (reformas), vuelta al cole y Nav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inventario-estacional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ure-2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Figura 2: Previsión de demanda basada en datos históricos. La línea azul muestra las ventas reales y la línea naranja la proyección, con un margen de confianza para ajustar el stock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Figura 2: Previsión de demanda basada en datos históricos. La línea azul muestra las ventas reales y la línea naranja la proyección, con un margen de confianza para ajustar el stock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inventario-estacional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ure-3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Figura 3: Estrategias de rotación de productos. El proceso de cinco pasos permite gestionar el inventario estacional de forma sistemática, desde el análisis hasta la reposición estratégic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Figura 3: Estrategias de rotación de productos. El proceso de cinco pasos permite gestionar el inventario estacional de forma sistemática, desde el análisis hasta la reposición estratégic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inventario-estacional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Calendario estacional: qué revisar y qué decidi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inventario-estacional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Calendario estacional: qué revisar y qué decidi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inventario-estacional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Revis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inventario-estacional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Revisión» (2 de 2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Del plazo de suministro, la capacidad de almacenamiento y el histórico de deman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No hay un plazo universal: depende del tiempo que tarda el proveedor, de cuánto se puede almacenar y de la demanda observada. El plazo se calcula, no se cop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gestion-de-inventario-estacional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Pintura impermeabilizante para exteriores → Veran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Kit de pintura para dormitorios infantiles → Vuelta al col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Pintura dorada decorativa premium → Navi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Brocha grande para fachadas → Veran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Rodillo de pelo corto para interiores → Vuelta al col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Esmalte metalizado para regalos → Navi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os productos de exteriores tienen pico en verano por las reformas, los de interiores en vuelta al cole por la renovación de espacios, y los decorativos premium en Navidad por los regalos y adornos festiv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gestion-de-inventario-estacional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Clasificar» (2 de 2)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Ofertas 2x1 → Ideal para liquidar stock al final de tempora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ndles o kits → Agrupar productos complementarios con descu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uentos progresivos → Reducir precio gradualmente según pasa el tiemp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tock de seguridad → Reserva mínima para cubrir picos inesperados de deman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ada estrategia de rotación tiene un propósito específico: las ofertas 2x1 aceleran la salida de producto, los bundles aumentan el ticket medio, los descuentos progresivos evitan la obsolescencia y el stock de seguridad previene ruptur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gestion-de-inventario-estacional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Relacionar» (2 de 2)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histórico ayuda, pero hay que ajustarlo con la demanda prevista, el stock real, la capacidad de almacén, el plazo de suministro y la caja disponible. Repetir sin revisar puede dejar stock muerto o provocar una rotu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gestion-de-inventario-estacional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Imagina que gestionas el inventario de una tienda de pinturas y al final del verano te queda un 35% de stock de pinturas exteriores sin vender. Describe qué acciones tomarías para liquidar ese inventario de forma rentable, considerando ofertas, coordinación con proveedores y planificación para la siguiente tempor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inventario-estacional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El stock de seguridad sirve para cubrir picos inesperados de deman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s afirmaciones incorrectas son: (1) la previsión debe ser continua, no anual; (4) se debe reponer antes de agotar el stock, no después; (7) el verano es precisamente la temporada de mayor demanda de pinturas exteriores por las reform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gestion-de-inventario-estacional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6 · Detective de errores» (2 de 2)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numera los pasos que seguirías para decidir una liquidación de stock estacional. Indica en cada paso qué dato necesitas y quién debe autorizar la decis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inventario-estacional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Gestión de inventario estacional · Juego de memor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inventario-estacional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Gestión de inventario estacional · Juego de memor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inventario-estacional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Índice de rot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Se calcula dividiendo las ventas totales entre el stock promedio. Indica cuántas veces se renueva el inventario en un perio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inventario-estacional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Stock de seguri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Reserva de inventario que se mantiene para cubrir fluctuaciones inesperadas de la demanda o retrasos en los suministr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inventario-estacional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Punto de reorde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Nivel de inventario en el que se debe realizar un nuevo pedido. Se calcula como: demanda diaria × tiempo de entrega (lead time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inventario-estacional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Clasificación ABC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Método que divide los productos en tres categorías: A (alto valor/baja cantidad), B (valor medio) y C (bajo valor/alta cantidad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inventario-estacional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Liquidación progresiv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Estrategia de descuento que aumenta gradualmente con el tiempo para mover inventario estacional restante sin perder toda la rentabil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gestion-de-inventario-estacional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9143" r:id="rId1"/>
    <p:sldLayoutId id="2482439144" r:id="rId2"/>
    <p:sldLayoutId id="2482439145" r:id="rId3"/>
    <p:sldLayoutId id="2482439146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d0b1a6e62273035ab2a79ebed2660e16af1ab5cd01a046401.jpg"/>
  <Relationship Id="rId3" Type="http://schemas.openxmlformats.org/officeDocument/2006/relationships/hyperlink" Target="https://pinturasespecializadas.lumbre.lat/object/gestion-de-inventario-estacional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inventario-estacional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inventario-estacional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inventario-estacional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inventario-estacional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inventario-estacional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inventario-estacional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inventario-estacional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inventario-estacional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inventario-estacional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inventario-estacional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inventario-estacional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ure-12.jpg"/>
  <Relationship Id="rId3" Type="http://schemas.openxmlformats.org/officeDocument/2006/relationships/hyperlink" Target="https://pinturasespecializadas.lumbre.lat/object/gestion-de-inventario-estacional" TargetMode="External"/>
  <Relationship Id="rId4" Type="http://schemas.openxmlformats.org/officeDocument/2006/relationships/hyperlink" Target="https://pinturasespecializadas.lumbre.lat/object/gestion-de-inventario-estacional" TargetMode="External"/>
  <Relationship Id="rId5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ure-23.jpg"/>
  <Relationship Id="rId3" Type="http://schemas.openxmlformats.org/officeDocument/2006/relationships/hyperlink" Target="https://pinturasespecializadas.lumbre.lat/object/gestion-de-inventario-estacional" TargetMode="External"/>
  <Relationship Id="rId4" Type="http://schemas.openxmlformats.org/officeDocument/2006/relationships/hyperlink" Target="https://pinturasespecializadas.lumbre.lat/object/gestion-de-inventario-estacional" TargetMode="External"/>
  <Relationship Id="rId5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ure-34.jpg"/>
  <Relationship Id="rId3" Type="http://schemas.openxmlformats.org/officeDocument/2006/relationships/hyperlink" Target="https://pinturasespecializadas.lumbre.lat/object/gestion-de-inventario-estacional" TargetMode="External"/>
  <Relationship Id="rId4" Type="http://schemas.openxmlformats.org/officeDocument/2006/relationships/hyperlink" Target="https://pinturasespecializadas.lumbre.lat/object/gestion-de-inventario-estacional" TargetMode="External"/>
  <Relationship Id="rId5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inventario-estacional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inventario-estacional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inventario-estacional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inventario-estacional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inventario-estacional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inventario-estacional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inventario-estacional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inventario-estacional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inventario-estacional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inventario-estacional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inventario-estacional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inventario-estacional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inventario-estacional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inventario-estacional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inventario-estacional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inventario-estacional" TargetMode="External"/>
  <Relationship Id="rId3" Type="http://schemas.openxmlformats.org/officeDocument/2006/relationships/hyperlink" Target="https://pinturasespecializadas.lumbre.lat/object/gestion-de-inventario-estacional" TargetMode="External"/>
  <Relationship Id="rId4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inventario-estacional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inventario-estacional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inventario-estacional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inventario-estacional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inventario-estacional" TargetMode="External"/>
  <Relationship Id="rId3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inventario-estacional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inventario-estacional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inventario-estacional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inventario-estacional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inventario-estacional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gestion-de-inventario-estacional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est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nventari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tacional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rlos Cast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gestion-de-inventario-estacional"/>
              </a:rPr>
              <a:t><![CDATA[Ver el OA en pinturasespecializada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inventario-estacional"/>
              </a:rPr>
              <a:t><![CDATA[Gestión de Inventario Estacion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4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r en tienda: Aprende a planificar y gestionar el inventario de pinturas según las temporadas de demanda: verano, vuelta al cole y Navidad. Domina la previsión de stock, la rotación de productos, las ofertas estacionales y la coordinación con proveedor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62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480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ende a planificar y gestionar el inventario de pinturas según las temporadas de demanda: verano, vuelta al cole y Navidad. Domina la previsión de stock, la rotación de productos, las ofertas estacionales y la coordinación con proveedor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inventario-estacional"/>
              </a:rPr>
              <a:t><![CDATA[Gestión de Inventario Estacion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4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Carlos Cast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inventario · estacionalidad · pinturas · demanda · stock · proveedores · rotación · liquidacione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inventario-estacional"/>
              </a:rPr>
              <a:t><![CDATA[Gestión de Inventario Estacion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4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estión de inventario estacional · Paso 1: Identifica los ciclos estacionales · Paso 1 de 2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lav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el sector de pinturas y decoración, la demanda fluctúa según la temporada. El verano impulsa las reformas exteriores, la vuelta al cole reactiva pinturas para interiores y mobiliario, y la Navidad dispara la demanda de colores cálidos y productos premium. Identificar estos patrones es el primer paso para una gestión eficiente del inventario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inventario-estacional"/>
              </a:rPr>
              <a:t><![CDATA[Gestión de Inventario Estacion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4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estión de inventario estacional · Paso 1: Identifica los ciclos estacionales · Paso 2 de 2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o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el sector de pinturas y decoración, la demanda fluctúa según la temporada. El verano impulsa las reformas exteriores, la vuelta al cole reactiva pinturas para interiores y mobiliario, y la Navidad dispara la demanda de colores cálidos y productos premium. Identificar estos patrones es el primer paso para una gestión eficiente del inventario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inventario-estacional"/>
              </a:rPr>
              <a:t><![CDATA[Gestión de Inventario Estacion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4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estión de inventario estacional · Paso 2: Planifica el stock con anticipación · Paso 1 de 2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lav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vez identificados los ciclos, debes prever la demanda con al menos 6-8 semanas de antelación. Esto implica analizar datos históricos de ventas, considerar tendencias del mercado y coordinar con los proveedores los plazos de entrega. Un error común es reaccionar tarde, lo que genera rupturas de stock o exceso de inventario que termina en liquidaciones costosa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inventario-estacional"/>
              </a:rPr>
              <a:t><![CDATA[Gestión de Inventario Estacion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4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estión de inventario estacional · Paso 2: Planifica el stock con anticipación · Paso 2 de 2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o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vez identificados los ciclos, debes prever la demanda con al menos 6-8 semanas de antelación. Esto implica analizar datos históricos de ventas, considerar tendencias del mercado y coordinar con los proveedores los plazos de entrega. Un error común es reaccionar tarde, lo que genera rupturas de stock o exceso de inventario que termina en liquidaciones costosa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inventario-estacional"/>
              </a:rPr>
              <a:t><![CDATA[Gestión de Inventario Estacion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4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estión de inventario estacional · Paso 3 — Liquidar stock sin destruir el margen · Paso 1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para lo que caduca de lo que solo es temporad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roducto con fecha de caducidad o lote tiene un plazo; un producto de moda o de temporada tiene otro. No se liquidan igual ni con la misma urgenci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inventario-estacional"/>
              </a:rPr>
              <a:t><![CDATA[Gestión de Inventario Estacion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4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estión de inventario estacional · Paso 3 — Liquidar stock sin destruir el margen · Paso 2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lcula el coste de mantenerl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acio, inmovilización de caja, riesgo de deterioro y coste de oportunidad del hueco. A veces el stock «parado» cuesta más que la rebaja que hace falta para moverl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inventario-estacional"/>
              </a:rPr>
              <a:t><![CDATA[Gestión de Inventario Estacion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4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estión de inventario estacional · Paso 3 — Liquidar stock sin destruir el margen · Paso 3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ige el instrumento antes que el descuent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ubicación entre tiendas, venta combinada, devolución al proveedor si el acuerdo lo permite o promoción autorizada. El descuento es la última palanca, no la primer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inventario-estacional"/>
              </a:rPr>
              <a:t><![CDATA[Gestión de Inventario Estacion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4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estión de inventario estacional · Paso 3 — Liquidar stock sin destruir el margen · Paso 4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ija el límite con direcci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orcentaje máximo, el periodo y las excepciones los autoriza quien corresponda. En el mostrador no se improvisa una condición comercia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inventario-estacional"/>
              </a:rPr>
              <a:t><![CDATA[Gestión de Inventario Estacion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4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estión de inventario estacional · Paso 3 — Liquidar stock sin destruir el margen · Paso 5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gistra la decisión y el resultad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se liquidó, con qué condición, qué margen dejó y qué se aprendió para la próxima temporada. Sin registro, el error se repit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estión de inventario estacional]]></a:t>
            </a:r>
          </a:p>
        </p:txBody>
      </p:sp>
      <p:pic>
        <p:nvPicPr>
          <p:cNvPr id="3" name="" descr="Figura 1: Ciclos estacionales de demanda en el sector de pinturas. Las barras muestran la variación mensual del volumen de ventas, con picos en verano (reformas), vuelta al cole y Navidad.">
            <a:hlinkClick r:id="rId3" tooltip="Figura 1: Ciclos estacionales de demanda en el sector de pinturas. Las barras muestran la variación mensual del volumen de ventas, con picos en verano (reformas), vuelta al cole y Navidad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552700" y="1257300"/>
            <a:ext cx="4029075" cy="22669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524250"/>
            <a:ext cx="8115300" cy="8572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Figura 1: Ciclos estacionales de demanda en el sector de pinturas. Las barras muestran la variación mensual del volumen de ventas, con picos en verano (reformas), vuelta al cole y Navidad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gestion-de-inventario-estacional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estión de inventario estacional]]></a:t>
            </a:r>
          </a:p>
        </p:txBody>
      </p:sp>
      <p:pic>
        <p:nvPicPr>
          <p:cNvPr id="3" name="" descr="Figura 2: Previsión de demanda basada en datos históricos. La línea azul muestra las ventas reales y la línea naranja la proyección, con un margen de confianza para ajustar el stock.">
            <a:hlinkClick r:id="rId3" tooltip="Figura 2: Previsión de demanda basada en datos históricos. La línea azul muestra las ventas reales y la línea naranja la proyección, con un margen de confianza para ajustar el stock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552700" y="1257300"/>
            <a:ext cx="4029075" cy="22669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524250"/>
            <a:ext cx="8115300" cy="8572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Figura 2: Previsión de demanda basada en datos históricos. La línea azul muestra las ventas reales y la línea naranja la proyección, con un margen de confianza para ajustar el stock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gestion-de-inventario-estacional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estión de inventario estacional]]></a:t>
            </a:r>
          </a:p>
        </p:txBody>
      </p:sp>
      <p:pic>
        <p:nvPicPr>
          <p:cNvPr id="3" name="" descr="Figura 3: Estrategias de rotación de productos. El proceso de cinco pasos permite gestionar el inventario estacional de forma sistemática, desde el análisis hasta la reposición estratégica.">
            <a:hlinkClick r:id="rId3" tooltip="Figura 3: Estrategias de rotación de productos. El proceso de cinco pasos permite gestionar el inventario estacional de forma sistemática, desde el análisis hasta la reposición estratégica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552700" y="1257300"/>
            <a:ext cx="4029075" cy="22669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524250"/>
            <a:ext cx="8115300" cy="8572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Figura 3: Estrategias de rotación de productos. El proceso de cinco pasos permite gestionar el inventario estacional de forma sistemática, desde el análisis hasta la reposición estratégic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gestion-de-inventario-estacional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lendario estacional: qué revisar y qué decidi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inventario-estacional"/>
              </a:rPr>
              <a:t><![CDATA[Gestión de Inventario Estacion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42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886075"/>
        </p:xfrm>
        <a:graphic>
          <a:graphicData uri="http://schemas.openxmlformats.org/drawingml/2006/table">
            <a:tbl>
              <a:tblPr firstRow="1" bandRow="1"/>
              <a:tblGrid>
                <a:gridCol w="1390650"/>
                <a:gridCol w="2219325"/>
                <a:gridCol w="2495550"/>
                <a:gridCol w="200977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emporad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suele movers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revisar ante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ecisión que se documen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eran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xteriores, impermeabilizantes, útiles de aplic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entas del año anterior, existencias reales y plazo de suminist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uánto se repone y con qué fecha lími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uelta al co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teriores, rodillos, cintas, esmalt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manda por barrio y capacidad de almacé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posición escalonada y forma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lendario estacional: qué revisar y qué decidi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inventario-estacional"/>
              </a:rPr>
              <a:t><![CDATA[Gestión de Inventario Estacion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42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619375"/>
        </p:xfrm>
        <a:graphic>
          <a:graphicData uri="http://schemas.openxmlformats.org/drawingml/2006/table">
            <a:tbl>
              <a:tblPr firstRow="1" bandRow="1"/>
              <a:tblGrid>
                <a:gridCol w="1390650"/>
                <a:gridCol w="2219325"/>
                <a:gridCol w="2495550"/>
                <a:gridCol w="200977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emporad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suele movers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revisar ante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ecisión que se documen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av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coración, colores cálidos, regal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otación por referencia y hueco disponi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é se pide y qué no se pid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aja tempor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ásicos, herramientas, accesori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tock muerto, caducidades y devoluciones posib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iquidación, reubicación o retir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inventario-estacional"/>
              </a:rPr>
              <a:t><![CDATA[Gestión de Inventario Estacion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4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ej-mcq-01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ej-sort-0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ej-match-0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ej-tf-0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ctividad · ej-ref-0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inventario-estacional"/>
              </a:rPr>
              <a:t><![CDATA[Gestión de Inventario Estacion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4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ej-err-0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ctividad · ej-list-0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inventario-estacional"/>
              </a:rPr>
              <a:t><![CDATA[Gestión de Inventario Estacion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4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Gestión de inventario estacion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De qué depende principalmente el plazo con el que hay que preparar el stock de una temporad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De un número fijo de semanas igual para todos los producto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Del plazo de suministro, la capacidad de almacenamiento y el histórico de demand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olo del espacio disponible en el almacén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De lo que hagan las tiendas de la competencia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inventario-estacional"/>
              </a:rPr>
              <a:t><![CDATA[Gestión de Inventario Estacion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4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Gestión de inventario estacion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producto en la temporada de mayor demand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an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uelta al col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71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Navidad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Pintura impermeabilizante para exteriores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86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Kit de pintura para dormitorios infantile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48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Pintura dorada decorativa premiu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inventario-estacional"/>
              </a:rPr>
              <a:t><![CDATA[Gestión de Inventario Estacion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4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Brocha grande para fachad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Rodillo de pelo corto para interior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Esmalte metalizado para regalo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inventario-estacional"/>
              </a:rPr>
              <a:t><![CDATA[Gestión de Inventario Estacion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4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Gestión de inventario estacion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ona cada estrategia de rotación con su descripción correct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Ofertas 2x1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Bundles o kits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Descuentos progresivo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Stock de seguridad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39528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Agrupar productos complementarios con descuento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Reducir precio gradualmente según pasa el tiempo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inventario-estacional"/>
              </a:rPr>
              <a:t><![CDATA[Gestión de Inventario Estacion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4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Reserva mínima para cubrir picos inesperados de demand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Ideal para liquidar stock al final de temporada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inventario-estacional"/>
              </a:rPr>
              <a:t><![CDATA[Gestión de Inventario Estacion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4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Gestión de inventario estacion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 decidir cuánto stock aumentar antes de Navidad basta con repetir lo que se pidió el año anterio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inventario-estacional"/>
              </a:rPr>
              <a:t><![CDATA[Gestión de Inventario Estacion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4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Gestión de inventario estacion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114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ina que gestionas el inventario de una tienda de pinturas y al final del verano te queda un 35% de stock de pinturas exteriores sin vender. Describe qué acciones tomarías para liquidar ese inventario de forma rentable, considerando ofertas, coordinación con proveedores y planificación para la siguiente temporad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7338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inventario-estacional"/>
              </a:rPr>
              <a:t><![CDATA[Gestión de Inventario Estacion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4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Gestión de inventario estacion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ntifica las afirmaciones incorrectas sobre la gestión de inventario estacional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previsión de demanda solo debe hacerse una vez al año, en ener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l stock de seguridad sirve para cubrir picos inesperados de demand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as ofertas 2x1 son útiles para liquidar inventario al final de temporad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inventario-estacional"/>
              </a:rPr>
              <a:t><![CDATA[Gestión de Inventario Estacion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4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s mejor esperar a que se agote el stock para hacer un nuevo pedido al proveedor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95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Los bundles o kits aumentan el ticket medio de ven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2574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) El índice de rotación se calcula dividiendo las ventas entre el stock promedi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337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) La temporada de verano no afecta la demanda de pinturas para exteriore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inventario-estacional"/>
              </a:rPr>
              <a:t><![CDATA[Gestión de Inventario Estacion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4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Gestión de inventario estacion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umera los pasos que seguirías para decidir una liquidación de stock estacional. Indica en cada paso qué dato necesitas y quién debe autorizar la decis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estión de inventario estacional · Juego de memor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inventario-estacional"/>
              </a:rPr>
              <a:t><![CDATA[Gestión de Inventario Estacion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42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152650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4914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eran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xteriores e impermeabilizant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uelta al co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teriores y útiles de aplic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av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coración y regal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aja tempor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ventario físico y revisión de stock muer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estión de inventario estacional · Juego de memoria · Cómo pract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inventario-estacional"/>
              </a:rPr>
              <a:t><![CDATA[Gestión de Inventario Estacion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4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gestion-de-inventario-estacional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inventario-estacional"/>
              </a:rPr>
              <a:t><![CDATA[Gestión de Inventario Estacion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4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estión de inventario estacional · Tarjetas de estudio: Repasa los conceptos clave de la gestión de inventario estacional. · Tarjeta 1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Índice de rotación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inventario-estacional"/>
              </a:rPr>
              <a:t><![CDATA[Gestión de Inventario Estacion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4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estión de inventario estacional · Tarjetas de estudio: Repasa los conceptos clave de la gestión de inventario estacional. · Tarjeta 1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alcula dividiendo las ventas totales entre el stock promedio. Indica cuántas veces se renueva el inventario en un periodo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inventario-estacional"/>
              </a:rPr>
              <a:t><![CDATA[Gestión de Inventario Estacion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4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estión de inventario estacional · Tarjetas de estudio: Repasa los conceptos clave de la gestión de inventario estacional. · Tarjeta 2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tock de seguridad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inventario-estacional"/>
              </a:rPr>
              <a:t><![CDATA[Gestión de Inventario Estacion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4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estión de inventario estacional · Tarjetas de estudio: Repasa los conceptos clave de la gestión de inventario estacional. · Tarjeta 2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erva de inventario que se mantiene para cubrir fluctuaciones inesperadas de la demanda o retrasos en los suministros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inventario-estacional"/>
              </a:rPr>
              <a:t><![CDATA[Gestión de Inventario Estacion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4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estión de inventario estacional · Tarjetas de estudio: Repasa los conceptos clave de la gestión de inventario estacional. · Tarjeta 3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 de reorden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inventario-estacional"/>
              </a:rPr>
              <a:t><![CDATA[Gestión de Inventario Estacion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4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estión de inventario estacional · Tarjetas de estudio: Repasa los conceptos clave de la gestión de inventario estacional. · Tarjeta 3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vel de inventario en el que se debe realizar un nuevo pedido. Se calcula como: demanda diaria × tiempo de entrega (lead time)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inventario-estacional"/>
              </a:rPr>
              <a:t><![CDATA[Gestión de Inventario Estacion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4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estión de inventario estacional · Tarjetas de estudio: Repasa los conceptos clave de la gestión de inventario estacional. · Tarjeta 4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ción ABC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inventario-estacional"/>
              </a:rPr>
              <a:t><![CDATA[Gestión de Inventario Estacion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4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estión de inventario estacional · Tarjetas de estudio: Repasa los conceptos clave de la gestión de inventario estacional. · Tarjeta 4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odo que divide los productos en tres categorías: A (alto valor/baja cantidad), B (valor medio) y C (bajo valor/alta cantidad)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inventario-estacional"/>
              </a:rPr>
              <a:t><![CDATA[Gestión de Inventario Estacion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4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estión de inventario estacional · Tarjetas de estudio: Repasa los conceptos clave de la gestión de inventario estacional. · Tarjeta 5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quidación progresiva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inventario-estacional"/>
              </a:rPr>
              <a:t><![CDATA[Gestión de Inventario Estacion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4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estión de inventario estacional · Tarjetas de estudio: Repasa los conceptos clave de la gestión de inventario estacional. · Tarjeta 5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ategia de descuento que aumenta gradualmente con el tiempo para mover inventario estacional restante sin perder toda la rentabilidad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gestion-de-inventario-estacional"/>
              </a:rPr>
              <a:t><![CDATA[Gestión de Inventario Estacion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4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inventario estacional se gestiona con datos, no con intuición: histórico, existencias reales, plazo de suministro y caja. Reponer a tiempo evita la rotura; liquidar a tiempo evita el stock muerto. Y ninguna condición comercial se improvisa en el mostrador: los límites los autoriza quien corresponda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2026-10-31T05:01:10Z</dcterms:created>
  <dcterms:modified xsi:type="dcterms:W3CDTF">2026-10-31T05:01:10Z</dcterms:modified>
  <dc:title>Gestión de Inventario Estacional</dc:title>
  <dc:description>Presentación editable del OA «Gestión de Inventario Estacional». Enlace: https://pinturasespecializadas.lumbre.lat/object/gestion-de-inventario-estacional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