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inventario-de-productos-peligros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1: Clasifica los productos segun su peligro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almacenar cualquier producto, debes identificar su clasificacion segun el reglamento CLP (Clasificacion, Etiquetado y Envasado). Los disolventes suelen ser inflamables y toxicos, las pinturas con base de plomo son toxicas, los decapantes son corrosivos y los catalizadores pueden ser oxidantes. Cada categoria exige condiciones de almacenamiento especificas, senalizacion adecuada y fichas de datos de seguridad (SDS) actualiz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1: Clasifica los productos segun su peligro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almacenar cualquier producto, debes identificar su clasificacion segun el reglamento CLP (Clasificacion, Etiquetado y Envasado). Los disolventes suelen ser inflamables y toxicos, las pinturas con base de plomo son toxicas, los decapantes son corrosivos y los catalizadores pueden ser oxidantes. Cada categoria exige condiciones de almacenamiento especificas, senalizacion adecuada y fichas de datos de seguridad (SDS) actualiz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2: Organiza el almacen por zonas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lmacen debe dividirse en zonas separadas segun la incompatibilidad quimica de los productos. Las zonas de inflamables requieren ventilacion forzada, armarios ignifugos y temperatura controlada (maximo 25 grados C). Las zonas de toxicos necesitan etiquetado CLP visible y fichas SDS accesibles. Las zonas de corrosivos deben contar con cubas de retencion y EPIs obligatorios. Nunca almacenes productos incompatibles juntos: un oxidante junto a un inflamable puede provocar un incendio espontan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2: Organiza el almacen por zonas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almacen debe dividirse en zonas separadas segun la incompatibilidad quimica de los productos. Las zonas de inflamables requieren ventilacion forzada, armarios ignifugos y temperatura controlada (maximo 25 grados C). Las zonas de toxicos necesitan etiquetado CLP visible y fichas SDS accesibles. Las zonas de corrosivos deben contar con cubas de retencion y EPIs obligatorios. Nunca almacenes productos incompatibles juntos: un oxidante junto a un inflamable puede provocar un incendio espontan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3: Domina los protocolos de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2: Cla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 cualquier derrame o incidente, el protocolo sigue seis pasos criticos: evacuar al personal del area, senalizar la zona de peligro, identificar el producto afectado consultando la ficha SDS, protegerse con los EPIs adecuados, contener el derrame con material absorbente inerte y notificar al responsable y a las autoridades si es necesario. Todo el personal debe conocer la ubicacion del kit de derrames, los telefonos de emergencia y las rutas de evacu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aso 3: Domina los protocolos de eme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2: Aplic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 cualquier derrame o incidente, el protocolo sigue seis pasos criticos: evacuar al personal del area, senalizar la zona de peligro, identificar el producto afectado consultando la ficha SDS, protegerse con los EPIs adecuados, contener el derrame con material absorbente inerte y notificar al responsable y a las autoridades si es necesario. Todo el personal debe conocer la ubicacion del kit de derrames, los telefonos de emergencia y las rutas de evacu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1.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1: Clasificacion de productos peligrosos segun el reglamento CLP. Las cinco categorias principales (inflamable, toxico, corrosivo, oxidante y peligro ambiental) determinan las condiciones de almacenamiento y los EPIs requeridos para cada tipo de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1: Clasificacion de productos peligrosos segun el reglamento CLP. Las cinco categorias principales (inflamable, toxico, corrosivo, oxidante y peligro ambiental) determinan las condiciones de almacenamiento y los EPIs requeridos para cada tipo de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2.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2: Distribucion del almacen por zonas de seguridad. Cada zona esta delimitada segun la incompatibilidad quimica de los productos, con medidas de seguridad especificas: ventilacion, extintores, duchas de emergencia y senalizacion 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2: Distribucion del almacen por zonas de seguridad. Cada zona esta delimitada segun la incompatibilidad quimica de los productos, con medidas de seguridad especificas: ventilacion, extintores, duchas de emergencia y senalizacion cl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ure-3.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igura 3: Protocolo de emergencia ante derrames quimicos. Los seis pasos de actuacion (evacuar, senalizar, identificar, proteger, contener y notificar) garantizan una respuesta rapida y segura, minimizando riesgos para las personas y el medio amb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igura 3: Protocolo de emergencia ante derrames quimicos. Los seis pasos de actuacion (evacuar, senalizar, identificar, proteger, contener y notificar) garantizan una respuesta rapida y segura, minimizando riesgos para las personas y el medio amb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Inflamable (H2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disolventes y barnices se clasifican como inflamables (H226) segun el reglamento CLP debido a que sus vapores pueden inflamarse a temperaturas inferiores a 60 C. Esto exige almacenarlos en armarios ignifugos con ventilacion forz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inventario-de-productos-peligros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isolvente universal → Zona A - Inflam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intura esmalte base disolvente → Zona B - Tox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movedor de pintura alcalino → Zona C - Corros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talizador de poliester → Zona D - Oxid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intura plastica base agua → Zona E -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paracion por zonas segun incompatibilidad quimica es fundamental para prevenir reacciones peligrosas. Cada zona tiene condiciones especificas de temperatura, ventilacion y EPIs requer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inventario-de-productos-peligros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Clasifica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glamento CLP → Clasifica, etiqueta y envasa productos quimicos peligro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lamento REACH → Registra, evalua y autoriza sustancias quimicas en la 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cha SDS → Documento con informacion de seguridad detallada de cada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stro de inventario → Control de entradas, salidas, lotes y fechas de cadu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an de emergencias → Protocolo de actuacion ante derrames, incendios o fu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ocumentacion es la columna vertebral de la gestion segura de productos peligrosos. El CLP define las categorias de peligro, REACH regula las sustancias, las fichas SDS proporcionan informacion tecnica, el registro garantiza la trazabilidad y el plan de emergencias prepara la respuesta ante incid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inventario-de-productos-peligros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also. Los productos oxidantes e inflamables son quimicamente incompatibles y nunca deben almacenarse en la misma zona, incluso en estantes separados. Un oxidante puede provocar la combustion espontanea de un inflamable sin necesidad de fuente de ignicion externa. La normativa exige zonas completamente separ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inventario-de-productos-peligros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Imagina que trabajas en el almacen de Academia de Pinturas Especializadas y descubres que un envase de disolvente esta goteando sobre el suelo. Describe paso a paso que acciones tomaras, desde la evaluacion inicial del riesgo hasta la notificacion final, incluyendo que EPIs usarias, como contendrias el derrame y que documentacion consulta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s disolventes inflamables pueden almacenarse a temperatura ambiente sin contro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afirmaciones incorrectas son: (2) los disolventes inflamables requieren control de temperatura (maximo 25 C) y armarios ignifugos; (4) los productos corrosivos exigen guantes especificos de nitrilo o neopreno, no de latex; (6) los oxidantes e inflamables son incompatibles y nunca pueden compartir zona, independientemente de la ventila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inventario-de-productos-peligros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los seis pasos del protocolo de emergencia ante un derrame quimico, en el orden correcto de ejecucion segun se muestra en la Figura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Para dominar este tema · Juego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eglamento CL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glamento europeo (CE 1272/2008) sobre Clasificacion, Etiquetado y Envasado de sustancias y mezclas quimicas. Define los pictogramas de peligro, las indicaciones H (peligrosidad) y P (preven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Reglamento REACH]]></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glamento europeo (CE 1907/2006) para el Registro, Evaluacion, Autorizacion y Restriccion de sustancias Quimicas. Obliga a fabricantes e importadores a demostrar que las sustancias se gestionan de forma 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Ficha SDS (Ficha de Datos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ocumento tecnico obligatorio que acompana a cada producto peligroso. Contiene 16 secciones con informacion sobre composicion, riesgos, manipulacion, almacenamiento, EPIs necesarios y actuacion ante emerg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Metodo FIF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irst In, First Out (primero en entrar, primero en salir). Sistema de rotacion de inventario que garantiza que los productos con fecha de caducidad mas proxima se utilicen primero, evitando perdidas por ven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ba de retenc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spositivo de contencion secundaria que evita que los derrames de liquidos peligrosos se extiendan por el suelo. Su capacidad minima debe ser el 100% del envase mayor almacenado o el 10% del total, lo que sea may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Incompatibilidad qui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dicion en la que dos o mas sustancias pueden reaccionar peligrosamente al entrar en contacto (incendio, explosion, liberacion de gases toxicos). Determina la separacion obligatoria en zonas de almac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inventario-de-productos-peligros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5590" r:id="rId1"/>
    <p:sldLayoutId id="2482435591" r:id="rId2"/>
    <p:sldLayoutId id="2482435592" r:id="rId3"/>
    <p:sldLayoutId id="248243559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0a73af8ed24d78dd162c9ba1cbc32b2bab5ee0c2f49b3641.jpg"/>
  <Relationship Id="rId3" Type="http://schemas.openxmlformats.org/officeDocument/2006/relationships/hyperlink" Target="https://pinturasespecializadas.lumbre.lat/object/gestion-de-inventario-de-productos-peligros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12.jpg"/>
  <Relationship Id="rId3" Type="http://schemas.openxmlformats.org/officeDocument/2006/relationships/hyperlink" Target="https://pinturasespecializadas.lumbre.lat/object/gestion-de-inventario-de-productos-peligrosos" TargetMode="External"/>
  <Relationship Id="rId4" Type="http://schemas.openxmlformats.org/officeDocument/2006/relationships/hyperlink" Target="https://pinturasespecializadas.lumbre.lat/object/gestion-de-inventario-de-productos-peligroso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23.jpg"/>
  <Relationship Id="rId3" Type="http://schemas.openxmlformats.org/officeDocument/2006/relationships/hyperlink" Target="https://pinturasespecializadas.lumbre.lat/object/gestion-de-inventario-de-productos-peligrosos" TargetMode="External"/>
  <Relationship Id="rId4" Type="http://schemas.openxmlformats.org/officeDocument/2006/relationships/hyperlink" Target="https://pinturasespecializadas.lumbre.lat/object/gestion-de-inventario-de-productos-peligrosos"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ure-34.jpg"/>
  <Relationship Id="rId3" Type="http://schemas.openxmlformats.org/officeDocument/2006/relationships/hyperlink" Target="https://pinturasespecializadas.lumbre.lat/object/gestion-de-inventario-de-productos-peligrosos" TargetMode="External"/>
  <Relationship Id="rId4" Type="http://schemas.openxmlformats.org/officeDocument/2006/relationships/hyperlink" Target="https://pinturasespecializadas.lumbre.lat/object/gestion-de-inventario-de-productos-peligrosos"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hyperlink" Target="https://pinturasespecializadas.lumbre.lat/object/gestion-de-inventario-de-productos-peligrosos" TargetMode="External"/>
  <Relationship Id="rId4"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inventario-de-productos-peligrosos" TargetMode="External"/>
  <Relationship Id="rId3" Type="http://schemas.openxmlformats.org/officeDocument/2006/relationships/notesSlide" Target="../notesSlides/notesSlide4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ventar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oduct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ligros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gestion-de-inventario-de-productos-peligroso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en tienda: Aprende a gestionar de forma segura el inventario de productos peligrosos en el sector de pinturas: almacenamiento conforme a normativa CLP y REACH, control de existencias y caducidad, protocolos de derrame y emergencia, y documentacion de trazabili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rende a gestionar de forma segura el inventario de productos peligrosos en el sector de pinturas: almacenamiento conforme a normativa CLP y REACH, control de existencias y caducidad, protocolos de derrame y emergencia, y documentacion de trazabilidad.]]></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36766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ductos peligrosos · CLP · REACH · almacenamiento seguro · derrames · inventario · trazabilidad · seguridad quim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4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1: Clasifica los productos segun su peligrosidad · Paso 1 de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4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almacenar cualquier producto, debes identificar su clasificacion segun el reglamento CLP (Clasificacion, Etiquetado y Envasado). Los disolventes suelen ser inflamables y toxicos, las pinturas con base de plomo son toxicas, los decapantes son corrosivos y los catalizadores pueden ser oxidantes. Cada categoria exige condiciones de almacenamiento especificas, senalizacion adecuada y fichas de datos de seguridad (SDS) actualizad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4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1: Clasifica los productos segun su peligrosidad · Paso 2 de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4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almacenar cualquier producto, debes identificar su clasificacion segun el reglamento CLP (Clasificacion, Etiquetado y Envasado). Los disolventes suelen ser inflamables y toxicos, las pinturas con base de plomo son toxicas, los decapantes son corrosivos y los catalizadores pueden ser oxidantes. Cada categoria exige condiciones de almacenamiento especificas, senalizacion adecuada y fichas de datos de seguridad (SDS) actualiza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4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2: Organiza el almacen por zonas de seguridad · Paso 1 de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4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macen debe dividirse en zonas separadas segun la incompatibilidad quimica de los productos. Las zonas de inflamables requieren ventilacion forzada, armarios ignifugos y temperatura controlada (maximo 25 grados C). Las zonas de toxicos necesitan etiquetado CLP visible y fichas SDS accesibles. Las zonas de corrosivos deben contar con cubas de retencion y EPIs obligatorios. Nunca almacenes productos incompatibles juntos: un oxidante junto a un inflamable puede provocar un incendio espontane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4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2: Organiza el almacen por zonas de seguridad · Paso 2 de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4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macen debe dividirse en zonas separadas segun la incompatibilidad quimica de los productos. Las zonas de inflamables requieren ventilacion forzada, armarios ignifugos y temperatura controlada (maximo 25 grados C). Las zonas de toxicos necesitan etiquetado CLP visible y fichas SDS accesibles. Las zonas de corrosivos deben contar con cubas de retencion y EPIs obligatorios. Nunca almacenes productos incompatibles juntos: un oxidante junto a un inflamable puede provocar un incendio espontane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4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3: Domina los protocolos de emergencia · Paso 1 de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4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lave]]></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cualquier derrame o incidente, el protocolo sigue seis pasos criticos: evacuar al personal del area, senalizar la zona de peligro, identificar el producto afectado consultando la ficha SDS, protegerse con los EPIs adecuados, contener el derrame con material absorbente inerte y notificar al responsable y a las autoridades si es necesario. Todo el personal debe conocer la ubicacion del kit de derrames, los telefonos de emergencia y las rutas de evacuac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4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Paso 3: Domina los protocolos de emergencia · Paso 2 de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4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licacio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 cualquier derrame o incidente, el protocolo sigue seis pasos criticos: evacuar al personal del area, senalizar la zona de peligro, identificar el producto afectado consultando la ficha SDS, protegerse con los EPIs adecuados, contener el derrame con material absorbente inerte y notificar al responsable y a las autoridades si es necesario. Todo el personal debe conocer la ubicacion del kit de derrames, los telefonos de emergencia y las rutas de evacuac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1: Clasificacion de productos peligrosos segun el reglamento CLP. Las cinco categorias principales (inflamable, toxico, corrosivo, oxidante y peligro ambiental) determinan las condiciones de almacenamiento y los EPIs requeridos para cada tipo de producto.">
            <a:hlinkClick r:id="rId3" tooltip="Figura 1: Clasificacion de productos peligrosos segun el reglamento CLP. Las cinco categorias principales (inflamable, toxico, corrosivo, oxidante y peligro ambiental) determinan las condiciones de almacenamiento y los EPIs requeridos para cada tipo de producto."/>
          </p:cNvPr>
          <p:cNvPicPr>
            <a:picLocks noChangeAspect="1"/>
          </p:cNvPicPr>
          <p:nvPr>
            <p:ph type="pic" idx="1"/>
          </p:nvPr>
        </p:nvPicPr>
        <p:blipFill>
          <a:blip r:embed="rId2"/>
          <a:stretch>
            <a:fillRect/>
          </a:stretch>
        </p:blipFill>
        <p:spPr>
          <a:xfrm>
            <a:off x="2790825" y="1257300"/>
            <a:ext cx="3552825"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1: Clasificacion de productos peligrosos segun el reglamento CLP. Las cinco categorias principales (inflamable, toxico, corrosivo, oxidante y peligro ambiental) determinan las condiciones de almacenamiento y los EPIs requeridos para cada tipo de produc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inventario-de-productos-peligroso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2: Distribucion del almacen por zonas de seguridad. Cada zona esta delimitada segun la incompatibilidad quimica de los productos, con medidas de seguridad especificas: ventilacion, extintores, duchas de emergencia y senalizacion clara.">
            <a:hlinkClick r:id="rId3" tooltip="Figura 2: Distribucion del almacen por zonas de seguridad. Cada zona esta delimitada segun la incompatibilidad quimica de los productos, con medidas de seguridad especificas: ventilacion, extintores, duchas de emergencia y senalizacion clara."/>
          </p:cNvPr>
          <p:cNvPicPr>
            <a:picLocks noChangeAspect="1"/>
          </p:cNvPicPr>
          <p:nvPr>
            <p:ph type="pic" idx="1"/>
          </p:nvPr>
        </p:nvPicPr>
        <p:blipFill>
          <a:blip r:embed="rId2"/>
          <a:stretch>
            <a:fillRect/>
          </a:stretch>
        </p:blipFill>
        <p:spPr>
          <a:xfrm>
            <a:off x="2790825" y="1257300"/>
            <a:ext cx="3552825"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2: Distribucion del almacen por zonas de seguridad. Cada zona esta delimitada segun la incompatibilidad quimica de los productos, con medidas de seguridad especificas: ventilacion, extintores, duchas de emergencia y senalizacion cla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inventario-de-productos-peligrosos"/>
              </a:rPr>
              <a:t><![CDATA[Ver imagen original en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pic>
        <p:nvPicPr>
          <p:cNvPr id="3" name="" descr="Figura 3: Protocolo de emergencia ante derrames quimicos. Los seis pasos de actuacion (evacuar, senalizar, identificar, proteger, contener y notificar) garantizan una respuesta rapida y segura, minimizando riesgos para las personas y el medio ambiente.">
            <a:hlinkClick r:id="rId3" tooltip="Figura 3: Protocolo de emergencia ante derrames quimicos. Los seis pasos de actuacion (evacuar, senalizar, identificar, proteger, contener y notificar) garantizan una respuesta rapida y segura, minimizando riesgos para las personas y el medio ambiente."/>
          </p:cNvPr>
          <p:cNvPicPr>
            <a:picLocks noChangeAspect="1"/>
          </p:cNvPicPr>
          <p:nvPr>
            <p:ph type="pic" idx="1"/>
          </p:nvPr>
        </p:nvPicPr>
        <p:blipFill>
          <a:blip r:embed="rId2"/>
          <a:stretch>
            <a:fillRect/>
          </a:stretch>
        </p:blipFill>
        <p:spPr>
          <a:xfrm>
            <a:off x="2790825" y="1257300"/>
            <a:ext cx="3552825" cy="2000250"/>
          </a:xfrm>
          <a:prstGeom prst="rect">
            <a:avLst/>
          </a:prstGeom>
          <a:noFill/>
        </p:spPr>
      </p:pic>
      <p:sp>
        <p:nvSpPr>
          <p:cNvPr id="4" name="Placeholder for body"/>
          <p:cNvSpPr/>
          <p:nvPr>
            <p:ph type="body" idx="2"/>
          </p:nvPr>
        </p:nvSpPr>
        <p:spPr>
          <a:xfrm>
            <a:off x="514350" y="3257550"/>
            <a:ext cx="8115300" cy="11239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igura 3: Protocolo de emergencia ante derrames quimicos. Los seis pasos de actuacion (evacuar, senalizar, identificar, proteger, contener y notificar) garantizan una respuesta rapida y segura, minimizando riesgos para las personas y el medio amb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inventario-de-productos-peligrosos"/>
              </a:rPr>
              <a:t><![CDATA[Ver imagen original en el O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4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quisitos de almacenamiento segun tipo de producto peligroso en Academia de Pinturas Especializada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49]]></a:t>
            </a:r>
          </a:p>
        </p:txBody>
      </p:sp>
      <p:graphicFrame>
        <p:nvGraphicFramePr>
          <p:cNvPr id="7" name="" descr=""/>
          <p:cNvGraphicFramePr>
            <a:graphicFrameLocks noGrp="1"/>
          </p:cNvGraphicFramePr>
          <p:nvPr/>
        </p:nvGraphicFramePr>
        <p:xfrm>
          <a:off x="514350" y="1257300"/>
          <a:ext cx="8115300" cy="2457450"/>
        </p:xfrm>
        <a:graphic>
          <a:graphicData uri="http://schemas.openxmlformats.org/drawingml/2006/table">
            <a:tbl>
              <a:tblPr firstRow="1" bandRow="1"/>
              <a:tblGrid>
                <a:gridCol w="1362075"/>
                <a:gridCol w="1304925"/>
                <a:gridCol w="1362075"/>
                <a:gridCol w="1362075"/>
                <a:gridCol w="1362075"/>
                <a:gridCol w="13620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tegoria CLP]]></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 de almacenami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mperatura max.]]></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PIs obligatori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ducidad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olventes y barnic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lamable (H22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A - Armario ignifu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 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ntes nitrilo, gafas, mascara ABE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2 meses - FIF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49]]></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362075"/>
                <a:gridCol w="1304925"/>
                <a:gridCol w="1362075"/>
                <a:gridCol w="1362075"/>
                <a:gridCol w="1362075"/>
                <a:gridCol w="13620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tegoria CLP]]></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 de almacenami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mperatura max.]]></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PIs obligatori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ducidad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s base disolv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xico (H301-H31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B - Ventilacion for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0 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ntes nitrilo, bata, gaf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 meses - FIF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apantes y remove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osivo (H31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C - Cuba de retenc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5 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ntes neopreno, pantalla fa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 meses - FIF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49]]></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1362075"/>
                <a:gridCol w="1304925"/>
                <a:gridCol w="1362075"/>
                <a:gridCol w="1362075"/>
                <a:gridCol w="1362075"/>
                <a:gridCol w="13620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tegoria CLP]]></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 de almacenami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mperatura max.]]></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PIs obligatori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ducidad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alizadores y perox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xidante (H27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D - Separado de inflam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 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ntes nitrilo, gafas estan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meses - FIFO estri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s base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clasificacion espe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E - Almacen ge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 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ntes basi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6 meses - FIF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49]]></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362075"/>
                <a:gridCol w="1304925"/>
                <a:gridCol w="1362075"/>
                <a:gridCol w="1362075"/>
                <a:gridCol w="1362075"/>
                <a:gridCol w="1362075"/>
              </a:tblGrid>
              <a:tr h="9620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roduc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tegoria CLP]]></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 de almacenamien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emperatura max.]]></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PIs obligatori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ducidad 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duos y envases va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ligro ambiental (H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F - Contenedores cer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b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ntes, mascara, b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ad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ej-mcq-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ej-sort-01]]></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ej-match-01]]></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ej-tf-01]]></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j-ref-0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4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ej-err-01]]></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 ej-list-0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gun el reglamento CLP, que categoria de peligrosidad corresponde a los disolventes y barnices por su punto de inflamabilidad?]]></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xico (H301-H311)]]></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flamable (H226)]]></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rrosivo (H314)]]></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eligro para el medio ambiente (H40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oducto en la zona de almacenamiento que le corresponde segun su peligrosidad:]]></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Zona A - Inflamables]]></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Zona B - Toxico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Zona C - Corrosivos]]></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Zona D - Oxidantes]]></a:t>
            </a:r>
          </a:p>
        </p:txBody>
      </p:sp>
      <p:sp>
        <p:nvSpPr>
          <p:cNvPr id="14" name=""/>
          <p:cNvSpPr txBox="1"/>
          <p:nvPr/>
        </p:nvSpPr>
        <p:spPr>
          <a:xfrm>
            <a:off x="628650" y="4010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Zona E - Gener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49]]></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solvente universa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intura esmalte base disolv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movedor de pintura alcalin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talizador de poliester]]></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intura plastica base agu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normativa o documento con su funcion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glamento CLP]]></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glamento REACH]]></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icha SD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gistro de inventari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lan de emergencias]]></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gistra, evalua y autoriza sustancias quimicas en la U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4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ocumento con informacion de seguridad detallada de cada producto]]></a:t>
            </a:r>
          </a:p>
        </p:txBody>
      </p:sp>
      <p:sp>
        <p:nvSpPr>
          <p:cNvPr id="8" name=""/>
          <p:cNvSpPr txBox="1"/>
          <p:nvPr/>
        </p:nvSpPr>
        <p:spPr>
          <a:xfrm>
            <a:off x="628650" y="1885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rol de entradas, salidas, lotes y fechas de caducidad]]></a:t>
            </a:r>
          </a:p>
        </p:txBody>
      </p:sp>
      <p:sp>
        <p:nvSpPr>
          <p:cNvPr id="9" name=""/>
          <p:cNvSpPr txBox="1"/>
          <p:nvPr/>
        </p:nvSpPr>
        <p:spPr>
          <a:xfrm>
            <a:off x="628650" y="2238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tocolo de actuacion ante derrames, incendios o fugas]]></a:t>
            </a:r>
          </a:p>
        </p:txBody>
      </p:sp>
      <p:sp>
        <p:nvSpPr>
          <p:cNvPr id="10" name=""/>
          <p:cNvSpPr txBox="1"/>
          <p:nvPr/>
        </p:nvSpPr>
        <p:spPr>
          <a:xfrm>
            <a:off x="628650" y="2590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lasifica, etiqueta y envasa productos quimicos peligros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 seguro almacenar catalizadores oxidantes en la misma zona que los disolventes inflamables siempre que esten en estantes separado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 que trabajas en el almacen de Academia de Pinturas Especializadas y descubres que un envase de disolvente esta goteando sobre el suelo. Describe paso a paso que acciones tomaras, desde la evaluacion inicial del riesgo hasta la notificacion final, incluyendo que EPIs usarias, como contendrias el derrame y que documentacion consultarias.]]></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dentifica las afirmaciones incorrectas sobre la gestion de productos peligrosos en el almac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reglamento CLP clasifica los productos quimicos segun su tipo de peligr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s disolventes inflamables pueden almacenarse a temperatura ambiente sin contro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icha SDS debe estar accesible para cada producto peligroso del almac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4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suficiente con usar guantes de latex para manipular cualquier producto corrosiv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metodo FIFO garantiza que los productos con menor caducidad se usen primero.]]></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os productos oxidantes e inflamables pueden compartir zona si hay buena ventilacion.]]></a:t>
            </a:r>
          </a:p>
        </p:txBody>
      </p:sp>
      <p:sp>
        <p:nvSpPr>
          <p:cNvPr id="10" name=""/>
          <p:cNvSpPr txBox="1"/>
          <p:nvPr/>
        </p:nvSpPr>
        <p:spPr>
          <a:xfrm>
            <a:off x="628650" y="3248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 El registro de inventario debe incluir lotes, fechas de entrada y caducid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4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ara dominar este tem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los seis pasos del protocolo de emergencia ante un derrame quimico, en el orden correcto de ejecucion segun se muestra en la Figura 3.]]></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4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olventes inflama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mario ignifugo + ventilacion for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s tox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separada + fichas SDS visi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apantes corros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ba de retencion + EPIs comple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alizadores oxid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aislada de inflamables + temp. 20 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nturas base agu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acen general + control FIFO estan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duos contamin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enedores cerrados + retirad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Juego de memor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4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gestion-de-inventario-de-productos-peligrosos"/>
              </a:rPr>
              <a:t><![CDATA[Abrir el juego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on de productos peligrosos. · Tarjeta 1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eglamento CL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on de productos peligrosos. · Tarjeta 1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glamento europeo (CE 1272/2008) sobre Clasificacion, Etiquetado y Envasado de sustancias y mezclas quimicas. Define los pictogramas de peligro, las indicaciones H (peligrosidad) y P (prevenc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on de productos peligrosos. · Tarjeta 2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Reglamento REAC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on de productos peligrosos. · Tarjeta 2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glamento europeo (CE 1907/2006) para el Registro, Evaluacion, Autorizacion y Restriccion de sustancias Quimicas. Obliga a fabricantes e importadores a demostrar que las sustancias se gestionan de forma segu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on de productos peligrosos. · Tarjeta 3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Ficha SDS (Ficha de Datos de Segurida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on de productos peligrosos. · Tarjeta 3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ocumento tecnico obligatorio que acompana a cada producto peligroso. Contiene 16 secciones con informacion sobre composicion, riesgos, manipulacion, almacenamiento, EPIs necesarios y actuacion ante emergencia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on de productos peligrosos. · Tarjeta 4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Metodo FIF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on de productos peligrosos. · Tarjeta 4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irst In, First Out (primero en entrar, primero en salir). Sistema de rotacion de inventario que garantiza que los productos con fecha de caducidad mas proxima se utilicen primero, evitando perdidas por vencimien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on de productos peligrosos. · Tarjeta 5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ba de retenc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on de productos peligrosos. · Tarjeta 5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spositivo de contencion secundaria que evita que los derrames de liquidos peligrosos se extiendan por el suelo. Su capacidad minima debe ser el 100% del envase mayor almacenado o el 10% del total, lo que sea mayo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on de productos peligrosos. · Tarjeta 6 de 6]]></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Incompatibilidad quimic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inventario-de-productos-peligrosos"/>
              </a:rPr>
              <a:t><![CDATA[Gestion de Inventario de Productos Peligros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4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ra dominar este tema · Tarjetas de estudio: Repasa los conceptos clave de la gestion de productos peligrosos. · Tarjeta 6 de 6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dicion en la que dos o mas sustancias pueden reaccionar peligrosamente al entrar en contacto (incendio, explosion, liberacion de gases toxicos). Determina la separacion obligatoria en zonas de almacenamien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2026-10-31T04:01:57Z</dcterms:created>
  <dcterms:modified xsi:type="dcterms:W3CDTF">2026-10-31T04:01:57Z</dcterms:modified>
  <dc:title>Gestion de Inventario de Productos Peligrosos</dc:title>
  <dc:description>Presentación editable del OA «Gestion de Inventario de Productos Peligrosos». Enlace: https://pinturasespecializadas.lumbre.lat/object/gestion-de-inventario-de-productos-peligrosos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