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Identifica las crisis pot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risis en redes sociales puede originarse por múltiples vías: un defecto en un producto, una respuesta inadecuada al cliente, un malentendido en una publicación o incluso una campaña coordinada de reseñas falsas. La clave está en monitorizar constantemente las menciones de tu marca, configurar alertas automáticas y clasificar cada incidencia según su severidad y alcance potencial. No todo comentario negativo es una crisis, pero ignorar las señales tempranas puede convertir una queja aislada en un problema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Identifica las crisis pot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risis en redes sociales puede originarse por múltiples vías: un defecto en un producto, una respuesta inadecuada al cliente, un malentendido en una publicación o incluso una campaña coordinada de reseñas falsas. La clave está en monitorizar constantemente las menciones de tu marca, configurar alertas automáticas y clasificar cada incidencia según su severidad y alcance potencial. No todo comentario negativo es una crisis, pero ignorar las señales tempranas puede convertir una queja aislada en un problema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Activa el protocol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 una crisis confirmada, activa inmediatamente el protocolo de respuesta rápida. El primer paso es evaluar la severidad: las crisis graves requieren respuesta en menos de una hora, mientras que las incidencias menores pueden gestionarse en un plazo de 24 horas. Reúne al equipo de crisis, designa un portavoz único, prepara un mensaje inicial transparente y reconoce el problema sin evasivas. La velocidad y la honestidad son los dos factores que más influyen en la percepción pública durante un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Activa el protocol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 una crisis confirmada, activa inmediatamente el protocolo de respuesta rápida. El primer paso es evaluar la severidad: las crisis graves requieren respuesta en menos de una hora, mientras que las incidencias menores pueden gestionarse en un plazo de 24 horas. Reúne al equipo de crisis, designa un portavoz único, prepara un mensaje inicial transparente y reconoce el problema sin evasivas. La velocidad y la honestidad son los dos factores que más influyen en la percepción pública durante un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Gestiona comentarios y recupera la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y después de la crisis, gestiona activamente los comentarios negativos: responde con empatía, ofrece soluciones concretas y nunca entres en discusiones públicas. Documenta cada interacción y haz seguimiento privado cuando sea necesario. Una vez contenida la crisis, implementa un plan de recuperación de reputación que incluya contenido positivo, testimonios de clientes satisfechos y mejoras visibles en los puntos que originaron el problema. La recuperación completa puede tardar semanas o meses, pero la transparencia y la consistencia reconstruyen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Gestiona comentarios y recupera la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y después de la crisis, gestiona activamente los comentarios negativos: responde con empatía, ofrece soluciones concretas y nunca entres en discusiones públicas. Documenta cada interacción y haz seguimiento privado cuando sea necesario. Una vez contenida la crisis, implementa un plan de recuperación de reputación que incluya contenido positivo, testimonios de clientes satisfechos y mejoras visibles en los puntos que originaron el problema. La recuperación completa puede tardar semanas o meses, pero la transparencia y la consistencia reconstruyen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Tipos de crisis en redes sociales. La matriz clasifica seis categorías principales según su naturaleza y nivel de severidad, desde crisis de producto hasta crisis oper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Tipos de crisis en redes sociales. La matriz clasifica seis categorías principales según su naturaleza y nivel de severidad, desde crisis de producto hasta crisis oper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Protocolo de respuesta rápida. El flujo de actuación incluye cinco fases desde la detección hasta el seguimiento, con una ramificación de decisión según la severidad eval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Protocolo de respuesta rápida. El flujo de actuación incluye cinco fases desde la detección hasta el seguimiento, con una ramificación de decisión según la severidad eval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Métricas de reputación online. Dashboard con los KPIs esenciales (NPS, sentimiento, tiempo de respuesta, resolución) y la evolución del sentimiento durante los 30 días posteriores a un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Métricas de reputación online. Dashboard con los KPIs esenciales (NPS, sentimiento, tiempo de respuesta, resolución) y la evolución del sentimiento durante los 30 días posteriores a un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1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risis graves requieren una primera respuesta en menos de 1 hora. Superar este tiempo permite que la narrativa negativa se consolide y la percepción pública se deteriore significativamente antes de que la marca pueda interven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cliente publica que la pintura se descascara a los 3 días →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tweet del equipo se malinterpreta como ofensivo →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web muestra precios incorrectos durante 2 horas →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 filtran datos de tarjetas de clientes →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influencer publica reseñas falsas negativas →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ipo de crisis tiene un origen diferente: producto (defectos), comunicación (mensajes inapropiados), operativa (errores técnicos), privacidad (seguridad de datos), reputación (ataques coordinados) y servicio (atención al cliente de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ción → Monitorizar menciones y configurar al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aluación → Clasificar severidad y alcance d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ivación → Reunir equipo de crisis y designar portavo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 Comunicar con transparencia y empa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imiento → Monitorizar efecto y ajustar estrate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tocolo de respuesta rápida sigue un orden lógico: primero detectar la incidencia, luego evaluar su gravedad, activar los recursos necesarios, comunicar la respuesta y finalmente hacer seguimiento para verificar la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so. Ignorar un comentario negativo viral permite que la narrativa negativa se consolide sin respuesta. La estrategia correcta es responder con rapidez, empatía y transparencia, reconociendo el problema y ofreciendo solucione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eres el community manager de una tienda de pinturas y un cliente publica un video viral mostrando que la pintura que compró cambia de color al secar. El video tiene 50.000 visualizaciones en 3 horas. Describe paso a paso qué acciones tomarías, qué dirías en tu primera respuesta pública y cómo gestionarías la comunicación con los demás clientes afectados durante las siguientes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recomendable designar un único portavoz durante la cr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firmaciones incorrectas son: (1) no todas las crisis requieren la misma velocidad; las graves necesitan respuesta en menos de 1 hora mientras las menores pueden esperar hasta 24 horas; (3) eliminar comentarios negativos puede generar más controversia (efecto Streisand); (6) las crisis de privacidad sí requieren notificación a las autoridades competentes según la normativa RGP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crisis-y-comunicacion-en-redes-soci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cinco fases del protocolo de respuesta rápida ante una crisis en redes sociales, en el orden correcto de ejecución según se muestra en la Figur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PS (Net Promoter Sco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dicador que mide la probabilidad de que un cliente recomiende tu marca en una escala de 0 a 10. Se calcula como % promotores menos % detr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ntimiento n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étrica que mide el balance entre menciones positivas y negativas de una marca. Se calcula restando el volumen de menciones negativas del de posi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fecto Streisan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nómeno por el que intentar ocultar o eliminar información provoca que se difunda aún más. En redes sociales, borrar comentarios negativos puede generar más controvers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tavoz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sona designada como voz oficial de la marca durante una crisis. Evita mensajes contradictorios y centraliza la comunicación para mantener co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lan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trategia posterior a la crisis que incluye contenido positivo, testimonios de clientes, mejoras visibles y monitorización continua para restaurar la reputación de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crisis-y-comunicacion-en-redes-soci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426" r:id="rId1"/>
    <p:sldLayoutId id="2482439427" r:id="rId2"/>
    <p:sldLayoutId id="2482439428" r:id="rId3"/>
    <p:sldLayoutId id="248243942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0fb33f313735892aaebfe471340e31eae3ea63c9421f751.jpg"/>
  <Relationship Id="rId3" Type="http://schemas.openxmlformats.org/officeDocument/2006/relationships/hyperlink" Target="https://pinturasespecializadas.lumbre.lat/object/gestion-de-crisis-y-comunicacion-en-redes-soci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gestion-de-crisis-y-comunicacion-en-redes-sociales" TargetMode="External"/>
  <Relationship Id="rId4" Type="http://schemas.openxmlformats.org/officeDocument/2006/relationships/hyperlink" Target="https://pinturasespecializadas.lumbre.lat/object/gestion-de-crisis-y-comunicacion-en-redes-social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gestion-de-crisis-y-comunicacion-en-redes-sociales" TargetMode="External"/>
  <Relationship Id="rId4" Type="http://schemas.openxmlformats.org/officeDocument/2006/relationships/hyperlink" Target="https://pinturasespecializadas.lumbre.lat/object/gestion-de-crisis-y-comunicacion-en-redes-social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gestion-de-crisis-y-comunicacion-en-redes-sociales" TargetMode="External"/>
  <Relationship Id="rId4" Type="http://schemas.openxmlformats.org/officeDocument/2006/relationships/hyperlink" Target="https://pinturasespecializadas.lumbre.lat/object/gestion-de-crisis-y-comunicacion-en-redes-sociale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hyperlink" Target="https://pinturasespecializadas.lumbre.lat/object/gestion-de-crisis-y-comunicacion-en-redes-sociales" TargetMode="External"/>
  <Relationship Id="rId4"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crisis-y-comunicacion-en-redes-sociales" TargetMode="External"/>
  <Relationship Id="rId3"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si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ci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crisis-y-comunicacion-en-redes-socia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identificar, gestionar y recuperarte de crisis de reputación en redes sociales. Domina los protocolos de respuesta rápida, la comunicación transparente con clientes y las estrategias de recuperación online aplicadas al sector de pinturas y dec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identificar, gestionar y recuperarte de crisis de reputación en redes sociales. Domina los protocolos de respuesta rápida, la comunicación transparente con clientes y las estrategias de recuperación online aplicadas al sector de pinturas y decorac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isis · redes sociales · reputacion · comunicacion · comentarios negativos · protocolo · transparencia · pintu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1: Identifica las crisis potenciales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isis en redes sociales puede originarse por múltiples vías: un defecto en un producto, una respuesta inadecuada al cliente, un malentendido en una publicación o incluso una campaña coordinada de reseñas falsas. La clave está en monitorizar constantemente las menciones de tu marca, configurar alertas automáticas y clasificar cada incidencia según su severidad y alcance potencial. No todo comentario negativo es una crisis, pero ignorar las señales tempranas puede convertir una queja aislada en un problema may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1: Identifica las crisis potenciales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isis en redes sociales puede originarse por múltiples vías: un defecto en un producto, una respuesta inadecuada al cliente, un malentendido en una publicación o incluso una campaña coordinada de reseñas falsas. La clave está en monitorizar constantemente las menciones de tu marca, configurar alertas automáticas y clasificar cada incidencia según su severidad y alcance potencial. No todo comentario negativo es una crisis, pero ignorar las señales tempranas puede convertir una queja aislada en un problema may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2: Activa el protocolo de respuesta · Paso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crisis confirmada, activa inmediatamente el protocolo de respuesta rápida. El primer paso es evaluar la severidad: las crisis graves requieren respuesta en menos de una hora, mientras que las incidencias menores pueden gestionarse en un plazo de 24 horas. Reúne al equipo de crisis, designa un portavoz único, prepara un mensaje inicial transparente y reconoce el problema sin evasivas. La velocidad y la honestidad son los dos factores que más influyen en la percepción pública durante una cris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Paso 2: Activa el protocolo de respuesta · Paso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crisis confirmada, activa inmediatamente el protocolo de respuesta rápida. El primer paso es evaluar la severidad: las crisis graves requieren respuesta en menos de una hora, mientras que las incidencias menores pueden gestionarse en un plazo de 24 horas. Reúne al equipo de crisis, designa un portavoz único, prepara un mensaje inicial transparente y reconoce el problema sin evasivas. La velocidad y la honestidad son los dos factores que más influyen en la percepción pública durante una cri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Gestiona comentarios y recupera la reputación · Paso 1 de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y después de la crisis, gestiona activamente los comentarios negativos: responde con empatía, ofrece soluciones concretas y nunca entres en discusiones públicas. Documenta cada interacción y haz seguimiento privado cuando sea necesario.]]></a:t>
            </a:r>
          </a:p>
        </p:txBody>
      </p:sp>
      <p:sp>
        <p:nvSpPr>
          <p:cNvPr id="9" name=""/>
          <p:cNvSpPr txBox="1"/>
          <p:nvPr/>
        </p:nvSpPr>
        <p:spPr>
          <a:xfrm>
            <a:off x="514350" y="2962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contenida la crisis, implementa un plan de recuperación de reputación que incluya contenido positivo, testimonios de clientes satisfechos y mejoras visibles en los puntos que originaron el proble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uperación completa puede tardar semanas o meses, pero la transparencia y la consistencia reconstruyen la confian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Gestiona comentarios y recupera la reputación · Paso 2 de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y después de la crisis, gestiona activamente los comentarios negativos: responde con empatía, ofrece soluciones concretas y nunca entres en discusiones públicas. Documenta cada interacción y haz seguimiento privado cuando sea necesario.]]></a:t>
            </a:r>
          </a:p>
        </p:txBody>
      </p:sp>
      <p:sp>
        <p:nvSpPr>
          <p:cNvPr id="9" name=""/>
          <p:cNvSpPr txBox="1"/>
          <p:nvPr/>
        </p:nvSpPr>
        <p:spPr>
          <a:xfrm>
            <a:off x="514350" y="2962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contenida la crisis, implementa un plan de recuperación de reputación que incluya contenido positivo, testimonios de clientes satisfechos y mejoras visibles en los puntos que originaron el proble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uperación completa puede tardar semanas o meses, pero la transparencia y la consistencia reconstruyen la confian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Tipos de crisis en redes sociales. La matriz clasifica seis categorías principales según su naturaleza y nivel de severidad, desde crisis de producto hasta crisis operativas.">
            <a:hlinkClick r:id="rId3" tooltip="Figura 1: Tipos de crisis en redes sociales. La matriz clasifica seis categorías principales según su naturaleza y nivel de severidad, desde crisis de producto hasta crisis operativas."/>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Tipos de crisis en redes sociales. La matriz clasifica seis categorías principales según su naturaleza y nivel de severidad, desde crisis de producto hasta crisis operativ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risis-y-comunicacion-en-redes-social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Protocolo de respuesta rápida. El flujo de actuación incluye cinco fases desde la detección hasta el seguimiento, con una ramificación de decisión según la severidad evaluada.">
            <a:hlinkClick r:id="rId3" tooltip="Figura 2: Protocolo de respuesta rápida. El flujo de actuación incluye cinco fases desde la detección hasta el seguimiento, con una ramificación de decisión según la severidad evaluada."/>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Protocolo de respuesta rápida. El flujo de actuación incluye cinco fases desde la detección hasta el seguimiento, con una ramificación de decisión según la severidad evalu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risis-y-comunicacion-en-redes-social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Métricas de reputación online. Dashboard con los KPIs esenciales (NPS, sentimiento, tiempo de respuesta, resolución) y la evolución del sentimiento durante los 30 días posteriores a una crisis.">
            <a:hlinkClick r:id="rId3" tooltip="Figura 3: Métricas de reputación online. Dashboard con los KPIs esenciales (NPS, sentimiento, tiempo de respuesta, resolución) y la evolución del sentimiento durante los 30 días posteriores a una crisis."/>
          </p:cNvPr>
          <p:cNvPicPr>
            <a:picLocks noChangeAspect="1"/>
          </p:cNvPicPr>
          <p:nvPr>
            <p:ph type="pic" idx="1"/>
          </p:nvPr>
        </p:nvPicPr>
        <p:blipFill>
          <a:blip r:embed="rId2"/>
          <a:stretch>
            <a:fillRect/>
          </a:stretch>
        </p:blipFill>
        <p:spPr>
          <a:xfrm>
            <a:off x="2552700" y="1257300"/>
            <a:ext cx="402907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Métricas de reputación online. Dashboard con los KPIs esenciales (NPS, sentimiento, tiempo de respuesta, resolución) y la evolución del sentimiento durante los 30 días posteriores a una crisi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crisis-y-comunicacion-en-redes-sociale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ocolo de actuación según tipo de crisis en redes soci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24025"/>
                <a:gridCol w="1200150"/>
                <a:gridCol w="1724025"/>
                <a:gridCol w="1724025"/>
                <a:gridCol w="1743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crisi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ve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1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da preventiva y comunicado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gram y Faceboo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la 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lpa pública y contacto pr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witter/X y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24025"/>
                <a:gridCol w="1200150"/>
                <a:gridCol w="1724025"/>
                <a:gridCol w="1724025"/>
                <a:gridCol w="1743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crisi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ve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ofen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3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contenido y disculp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s las platafo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ñas fal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rtar a la plataforma y responder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ogle y Trustpilo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724025"/>
                <a:gridCol w="1200150"/>
                <a:gridCol w="1724025"/>
                <a:gridCol w="1724025"/>
                <a:gridCol w="17430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crisi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ve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inmedi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precio/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rror y notificar afec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eb y ema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ga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15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vulnerabilidad y notificar autor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y comunicado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j-mcq-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j-sort-01]]></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j-match-01]]></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j-tf-01]]></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ref-0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j-err-0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list-0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tiempo máximo de respuesta recomendado para una crisis grave en redes socia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4 hor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4 hor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 ho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5 minu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tipo de crisis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du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unic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erativa]]></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vacidad]]></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putación]]></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cliente publica que la pintura se descascara a los 3 d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tweet del equipo se malinterpreta como ofensiv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web muestra precios incorrectos durante 2 hor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filtran datos de tarjetas de client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influencer publica reseñas falsas negativ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ase del protocolo de respuesta con su acción princip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tección]]></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valua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tiv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puest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gui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severidad y alcance del incident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unir equipo de crisis y designar portavoz]]></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unicar con transparencia y empatí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onitorizar efecto y ajustar estrategi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onitorizar menciones y configurar alert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un comentario negativo viral, la mejor estrategia es ignorarlo y esperar a que pierda visibilidad por sí so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eres el community manager de una tienda de pinturas y un cliente publica un video viral mostrando que la pintura que compró cambia de color al secar. El video tiene 50.000 visualizaciones en 3 horas. Describe paso a paso qué acciones tomarías, qué dirías en tu primera respuesta pública y cómo gestionarías la comunicación con los demás clientes afectados durante las siguientes 48 horas.]]></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afirmaciones incorrectas sobre la gestión de crisis en redes social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as las crisis requieren la misma velocidad de respues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recomendable designar un único portavoz durante la crisis.]]></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comentarios negativos deben eliminarse siempre inmediatamente.]]></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transparencia en la comunicación reduce la percepción de grave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NPS mide la probabilidad de que un cliente recomiende tu marc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Una crisis de privacidad no requiere notificación a las autoridade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l sentimiento neto se calcula restando menciones negativas de las positiv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cinco fases del protocolo de respuesta rápida ante una crisis en redes sociales, en el orden correcto de ejecución según se muestra en la Figura 2.]]></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ga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 < 15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ofens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 < 3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 < 1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l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 < 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 < 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crisis-y-comunicacion-en-redes-sociales"/>
              </a:rPr>
              <a:t><![CDATA[Abrir el juego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1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PS (Net Promoter Sc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dicador que mide la probabilidad de que un cliente recomiende tu marca en una escala de 0 a 10. Se calcula como % promotores menos % detracto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2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ntimiento n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étrica que mide el balance entre menciones positivas y negativas de una marca. Se calcula restando el volumen de menciones negativas del de positiv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3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fecto Streis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nómeno por el que intentar ocultar o eliminar información provoca que se difunda aún más. En redes sociales, borrar comentarios negativos puede generar más controvers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4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tavoz úni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 designada como voz oficial de la marca durante una crisis. Evita mensajes contradictorios y centraliza la comunicación para mantener coher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5 de 5]]></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lan de recuper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crisis-y-comunicacion-en-redes-sociales"/>
              </a:rPr>
              <a:t><![CDATA[Gestión de Crisis y Comunicación en Redes So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ón de crisis en redes sociales.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rategia posterior a la crisis que incluye contenido positivo, testimonios de clientes, mejoras visibles y monitorización continua para restaurar la reputación de la mar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2026-10-31T05:05:53Z</dcterms:created>
  <dcterms:modified xsi:type="dcterms:W3CDTF">2026-10-31T05:05:53Z</dcterms:modified>
  <dc:title>Gestión de Crisis y Comunicación en Redes Sociales</dc:title>
  <dc:description>Presentación editable del OA «Gestión de Crisis y Comunicación en Redes Sociales». Enlace: https://pinturasespecializadas.lumbre.lat/object/gestion-de-crisis-y-comunicacion-en-redes-sociales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