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en-servicio-al-cli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Define los estándares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estándares de calidad son las reglas no negociables que garantizan una experiencia consistente al cliente. En Academia de Pinturas Especializadas, estos incluyen: saludo cordial en los primeros 10 segundos, escucha activa sin interrupciones, identificación clara de las necesidades del cliente, asesoramiento técnico especializado sobre productos de pintura, ofrecimiento de productos complementarios relevantes, resolución de dudas con precisión, despedida personalizada y seguimiento post-venta en 48-72 horas. Estos estándares deben estar documentados, ser medibles y aplicarse en cada inte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Define los estándares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estándares de calidad son las reglas no negociables que garantizan una experiencia consistente al cliente. En Academia de Pinturas Especializadas, estos incluyen: saludo cordial en los primeros 10 segundos, escucha activa sin interrupciones, identificación clara de las necesidades del cliente, asesoramiento técnico especializado sobre productos de pintura, ofrecimiento de productos complementarios relevantes, resolución de dudas con precisión, despedida personalizada y seguimiento post-venta en 48-72 horas. Estos estándares deben estar documentados, ser medibles y aplicarse en cada inte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Mide la satisfacción con métricas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uede mejorar lo que no se mide. Las tres métricas fundamentales son: NPS (Net Promoter Score), que mide la lealtad preguntando «¿Recomendarías esta tienda a alguien?» en escala 0-10; CSAT (Customer Satisfaction Score), que evalúa la satisfacción inmediata tras una interacción específica, generalmente en escala 1-5; y CES (Customer Effort Score), que mide cuánto esfuerzo tuvo que hacer el cliente para resolver su necesidad. Un NPS superior a 50 se considera excelente en el sector retail, mientras que un CSAT de 4/5 o superior indica un servicio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Mide la satisfacción con métricas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uede mejorar lo que no se mide. Las tres métricas fundamentales son: NPS (Net Promoter Score), que mide la lealtad preguntando «¿Recomendarías esta tienda a alguien?» en escala 0-10; CSAT (Customer Satisfaction Score), que evalúa la satisfacción inmediata tras una interacción específica, generalmente en escala 1-5; y CES (Customer Effort Score), que mide cuánto esfuerzo tuvo que hacer el cliente para resolver su necesidad. Un NPS superior a 50 se considera excelente en el sector retail, mientras que un CSAT de 4/5 o superior indica un servicio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Implementa seguimiento post-venta y mejor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eguimiento post-venta es lo que diferencia un buen servicio de uno excepcional. En 48-73 horas tras la compra, contacta al cliente para verificar su satisfacción con el producto, resolver dudas sobre aplicación o rendimiento, y ofrecer asesoramiento adicional. Utiliza la metodología PDCA (Planificar-Hacer-Verificar-Actuar) en ciclos trimestrales: planifica mejoras basándote en los datos de NPS y CSAT, implementa cambios en los protocolos, verifica los resultados con nuevas mediciones y actúa corrigiendo lo que no funciona. La gestión de expectativas es transversal: comunica plazos realistas, sé transparente sobre limitaciones de productos y cumple cada promesa hech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Implementa seguimiento post-venta y mejor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eguimiento post-venta es lo que diferencia un buen servicio de uno excepcional. En 48-73 horas tras la compra, contacta al cliente para verificar su satisfacción con el producto, resolver dudas sobre aplicación o rendimiento, y ofrecer asesoramiento adicional. Utiliza la metodología PDCA (Planificar-Hacer-Verificar-Actuar) en ciclos trimestrales: planifica mejoras basándote en los datos de NPS y CSAT, implementa cambios en los protocolos, verifica los resultados con nuevas mediciones y actúa corrigiendo lo que no funciona. La gestión de expectativas es transversal: comunica plazos realistas, sé transparente sobre limitaciones de productos y cumple cada promesa hech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Estándares de calidad en el servicio al cliente de Academia de Pinturas Especializadas. Checklist de 8 puntos que deben cumplirse en cada interacción, desde el saludo inicial hasta el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Estándares de calidad en el servicio al cliente de Academia de Pinturas Especializadas. Checklist de 8 puntos que deben cumplirse en cada interacción, desde el saludo inicial hasta el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2: Dashboard de métricas de satisfacción del cliente. Tarjetas con NPS, CSAT, CES y FCR (First Contact Resolution), junto con la evolución mensual de los indicadores princip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2: Dashboard de métricas de satisfacción del cliente. Tarjetas con NPS, CSAT, CES y FCR (First Contact Resolution), junto con la evolución mensual de los indicadores princip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Ciclo de mejora continua PDCA aplicado al servicio al cliente. Las cuatro fases (Planificar, Hacer, Verificar, Actuar) se ejecutan en ciclos trimestrales para elevar la calidad del servicio de forma siste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Ciclo de mejora continua PDCA aplicado al servicio al cliente. Las cuatro fases (Planificar, Hacer, Verificar, Actuar) se ejecutan en ciclos trimestrales para elevar la calidad del servicio de forma siste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NPS superior a 50 se considera excelente en el sector retail. Valores entre 0 y 50 son aceptables pero indican margen de mejora, mientras que valores superiores a 70 son excepcionales y poco com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en-servicio-al-clie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finir estándares de atención al cliente → Plan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mplementar nuevos protocolos de saludo →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dir el NPS tras los cambios →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rregir protocolos que no funcionan →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tablecer objetivos de CSAT trimestrales → Plan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ormar al equipo en las nuevas técnicas de venta →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nalizar tendencias de quejas y reclamaciones →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iminar pasos innecesarios del proceso de venta →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clo PDCA estructura la mejora continua: Planificar define objetivos y estándares, Hacer implementa los cambios, Verificar mide resultados con datos, y Actuar corrige y optimiza los procesos basándose en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en-servicio-al-clien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PS (Net Promoter Score) → Mide la lealtad del cliente: probabilidad de recomendar la tienda en escala 0-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SAT (Customer Satisfaction Score) → Evalúa la satisfacción inmediata tras una interacción específica, escala 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S (Customer Effort Score) → Mide cuánto esfuerzo tuvo que hacer el cliente para resolver su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CR (First Contact Resolution) → Porcentaje de incidencias resueltas en el primer contacto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étrica mide una dimensión diferente de la calidad del servicio: NPS mide lealtad a largo plazo, CSAT mide satisfacción puntual, CES mide facilidad de interacción y FCR mide eficiencia en la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en-servicio-al-clien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dadero. El seguimiento post-venta en las primeras 48-73 horas es crucial porque el cliente aún tiene fresca la experiencia de compra, puede tener dudas sobre el uso del producto y se siente valorado por la atención recibida, lo que incrementa significativamente la satisfacción y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en-servicio-al-clien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eres responsable de una tienda de pinturas de Academia de Pinturas Especializadas y tu último NPS ha bajado de 65 a 42 en un trimestre. Analiza las posibles causas de esta caída, diseña un plan de acción usando el ciclo PDCA y explica cómo medirías la efectividad de las mejoras impleme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SAT de 3 sobre 5 indica un servicio de calidad excel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firmaciones incorrectas son: (2) un CSAT de 3/5 es mediocre, no excelente; se recomienda mínimo 4/5; (4) el CES mide el esfuerzo del cliente, no la lealtad (eso es el NPS); (7) las encuestas de satisfacción sí son útiles cuando están bien diseñadas y se analizan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en-servicio-al-clien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8 estándares de atención al cliente de Academia de Pinturas Especializadas que se muestran en la Figura 1, en el orden correcto de ejecución durante una interacción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NPS (Net Promoter Sco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étrica de lealtad que pregunta al cliente la probabilidad de recomendar la tienda en escala 0-10. Se calcula como % promotores (9-10) menos % detractores (0-6). Un valor >50 es excelente en retail.]]>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SAT (Customer Satisfaction Sco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étrica de satisfacción inmediata tras una interacción específica. Se mide en escala 1-5 y evalúa la calidad percibida del servicio recibido en ese moment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iclo PD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todología de mejora continua con 4 fases: Planificar (definir objetivos), Hacer (implementar cambios), Verificar (medir resultados) y Actuar (corregir y optimizar). Se aplica en ciclos trimest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acto con el cliente en 48-73 horas tras la compra para verificar satisfacción, resolver dudas sobre el producto y ofrecer asesoramiento adicional. Incrementa la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Gestión de expect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ceso de comunicar plazos realistas, ser transparente sobre limitaciones de productos y cumplir cada promesa hecha al cliente. Una expectativa bien gestionada evita decepciones y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en-servicio-al-clien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55" r:id="rId1"/>
    <p:sldLayoutId id="2482439256" r:id="rId2"/>
    <p:sldLayoutId id="2482439257" r:id="rId3"/>
    <p:sldLayoutId id="248243925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ea46dabebe65a4ec4c6163399ea89afeff0c9c5cb45eb731.jpg"/>
  <Relationship Id="rId3" Type="http://schemas.openxmlformats.org/officeDocument/2006/relationships/hyperlink" Target="https://pinturasespecializadas.lumbre.lat/object/gestion-de-calidad-en-servicio-al-cli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gestion-de-calidad-en-servicio-al-cliente" TargetMode="External"/>
  <Relationship Id="rId4" Type="http://schemas.openxmlformats.org/officeDocument/2006/relationships/hyperlink" Target="https://pinturasespecializadas.lumbre.lat/object/gestion-de-calidad-en-servicio-al-cliente"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gestion-de-calidad-en-servicio-al-cliente" TargetMode="External"/>
  <Relationship Id="rId4" Type="http://schemas.openxmlformats.org/officeDocument/2006/relationships/hyperlink" Target="https://pinturasespecializadas.lumbre.lat/object/gestion-de-calidad-en-servicio-al-cliente"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gestion-de-calidad-en-servicio-al-cliente" TargetMode="External"/>
  <Relationship Id="rId4" Type="http://schemas.openxmlformats.org/officeDocument/2006/relationships/hyperlink" Target="https://pinturasespecializadas.lumbre.lat/object/gestion-de-calidad-en-servicio-al-cliente"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hyperlink" Target="https://pinturasespecializadas.lumbre.lat/object/gestion-de-calidad-en-servicio-al-cliente"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en-servicio-al-cliente" TargetMode="External"/>
  <Relationship Id="rId3"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calidad-en-servicio-al-client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Aprende a establecer estándares de atención al cliente, medir la satisfacción con métricas como NPS y CSAT, implementar protocolos de seguimiento post-venta, aplicar ciclos de mejora continua y gestionar las expectativas del cliente en el contexto de una tienda de pinturas y deco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 a establecer estándares de atención al cliente, medir la satisfacción con métricas como NPS y CSAT, implementar protocolos de seguimiento post-venta, aplicar ciclos de mejora continua y gestionar las expectativas del cliente en el contexto de una tienda de pinturas y decoració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lidad · servicio al cliente · NPS · CSAT · post-venta · mejora continua · satisfacción · estánda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1: Define los estándares de atención · Paso 1 d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ándares de calidad son las reglas no negociables que garantizan una experiencia consistente al cliente.]]></a:t>
            </a:r>
          </a:p>
        </p:txBody>
      </p:sp>
      <p:sp>
        <p:nvSpPr>
          <p:cNvPr id="9" name=""/>
          <p:cNvSpPr txBox="1"/>
          <p:nvPr/>
        </p:nvSpPr>
        <p:spPr>
          <a:xfrm>
            <a:off x="514350" y="22955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Academia de Pinturas Especializadas, estos incluyen: saludo cordial en los primeros 10 segundos, escucha activa sin interrupciones, identificación clara de las necesidades del cliente, asesoramiento técnico especializado sobre productos de pintura, ofrecimiento de productos complementarios relevantes,]]></a:t>
            </a:r>
          </a:p>
        </p:txBody>
      </p:sp>
      <p:sp>
        <p:nvSpPr>
          <p:cNvPr id="10" name=""/>
          <p:cNvSpPr txBox="1"/>
          <p:nvPr/>
        </p:nvSpPr>
        <p:spPr>
          <a:xfrm>
            <a:off x="514350" y="39433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ución de dudas con precisión, despedida personalizada y seguimiento post-venta en 48-72 hor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estándares deben estar documentados, ser medibles y aplicarse en cada intera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1: Define los estándares de atención · Paso 2 de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ándares de calidad son las reglas no negociables que garantizan una experiencia consistente al cliente.]]></a:t>
            </a:r>
          </a:p>
        </p:txBody>
      </p:sp>
      <p:sp>
        <p:nvSpPr>
          <p:cNvPr id="9" name=""/>
          <p:cNvSpPr txBox="1"/>
          <p:nvPr/>
        </p:nvSpPr>
        <p:spPr>
          <a:xfrm>
            <a:off x="514350" y="22955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Academia de Pinturas Especializadas, estos incluyen: saludo cordial en los primeros 10 segundos, escucha activa sin interrupciones, identificación clara de las necesidades del cliente, asesoramiento técnico especializado sobre productos de pintura, ofrecimiento de productos complementarios relevantes,]]></a:t>
            </a:r>
          </a:p>
        </p:txBody>
      </p:sp>
      <p:sp>
        <p:nvSpPr>
          <p:cNvPr id="10" name=""/>
          <p:cNvSpPr txBox="1"/>
          <p:nvPr/>
        </p:nvSpPr>
        <p:spPr>
          <a:xfrm>
            <a:off x="514350" y="39433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ución de dudas con precisión, despedida personalizada y seguimiento post-venta en 48-72 hor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estándares deben estar documentados, ser medibles y aplicarse en cada intera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2: Mide la satisfacción con métricas clave · Paso 1 de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uede mejorar lo que no se mide.]]></a:t>
            </a:r>
          </a:p>
        </p:txBody>
      </p:sp>
      <p:sp>
        <p:nvSpPr>
          <p:cNvPr id="9" name=""/>
          <p:cNvSpPr txBox="1"/>
          <p:nvPr/>
        </p:nvSpPr>
        <p:spPr>
          <a:xfrm>
            <a:off x="514350" y="19716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métricas fundamentales son: NPS (Net Promoter Score), que mide la lealtad preguntando «¿Recomendarías esta tienda a alguien?» en escala 0-10; CSAT (Customer Satisfaction Score), que evalúa la satisfacción inmediata tras una interacción específica, generalmente en escala 1-5; y CES (Customer Effort]]></a:t>
            </a:r>
          </a:p>
        </p:txBody>
      </p:sp>
      <p:sp>
        <p:nvSpPr>
          <p:cNvPr id="10" name=""/>
          <p:cNvSpPr txBox="1"/>
          <p:nvPr/>
        </p:nvSpPr>
        <p:spPr>
          <a:xfrm>
            <a:off x="514350" y="36195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core), que mide cuánto esfuerzo tuvo que hacer el cliente para resolver su neces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PS superior a 50 se considera excelente en el sector retail, mientras que un CSAT de 4/5 o superior indica un servicio de cal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2: Mide la satisfacción con métricas clave · Paso 2 de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uede mejorar lo que no se mide.]]></a:t>
            </a:r>
          </a:p>
        </p:txBody>
      </p:sp>
      <p:sp>
        <p:nvSpPr>
          <p:cNvPr id="9" name=""/>
          <p:cNvSpPr txBox="1"/>
          <p:nvPr/>
        </p:nvSpPr>
        <p:spPr>
          <a:xfrm>
            <a:off x="514350" y="19716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métricas fundamentales son: NPS (Net Promoter Score), que mide la lealtad preguntando «¿Recomendarías esta tienda a alguien?» en escala 0-10; CSAT (Customer Satisfaction Score), que evalúa la satisfacción inmediata tras una interacción específica, generalmente en escala 1-5; y CES (Customer Effort]]></a:t>
            </a:r>
          </a:p>
        </p:txBody>
      </p:sp>
      <p:sp>
        <p:nvSpPr>
          <p:cNvPr id="10" name=""/>
          <p:cNvSpPr txBox="1"/>
          <p:nvPr/>
        </p:nvSpPr>
        <p:spPr>
          <a:xfrm>
            <a:off x="514350" y="36195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core), que mide cuánto esfuerzo tuvo que hacer el cliente para resolver su necesi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PS superior a 50 se considera excelente en el sector retail, mientras que un CSAT de 4/5 o superior indica un servicio de cal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Implementa seguimiento post-venta y mejora continua · Paso 1 de 2]]></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post-venta es lo que diferencia un buen servicio de uno excepcional. En 48-73 horas tras la compra, contacta al cliente para verificar su satisfacción con el producto, resolver dudas sobre aplicación o rendimiento, y ofrecer asesoramiento adicion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tiliza la metodología PDCA (Planificar-Hacer-Verificar-Actuar) en ciclos trimestrales: planifica mejoras basándote en los datos de NPS y CSAT, implementa cambios en los protocolos, verifica los resultados con nuevas mediciones y actúa corrigiendo lo que no funcion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stión de expectativas es transversal: comunica plazos realistas, sé transparente sobre limitaciones de productos y cumple cada promesa hecha al cl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Implementa seguimiento post-venta y mejora continua · Paso 2 de 2]]></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post-venta es lo que diferencia un buen servicio de uno excepcional. En 48-73 horas tras la compra, contacta al cliente para verificar su satisfacción con el producto, resolver dudas sobre aplicación o rendimiento, y ofrecer asesoramiento adici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tiliza la metodología PDCA (Planificar-Hacer-Verificar-Actuar) en ciclos trimestrales: planifica mejoras basándote en los datos de NPS y CSAT, implementa cambios en los protocolos, verifica los resultados con nuevas mediciones y actúa corrigiendo lo que no funcion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stión de expectativas es transversal: comunica plazos realistas, sé transparente sobre limitaciones de productos y cumple cada promesa hecha al cli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1: Estándares de calidad en el servicio al cliente de Academia de Pinturas Especializadas. Checklist de 8 puntos que deben cumplirse en cada interacción, desde el saludo inicial hasta el seguimiento post-venta.">
            <a:hlinkClick r:id="rId3" tooltip="Figura 1: Estándares de calidad en el servicio al cliente de Academia de Pinturas Especializadas. Checklist de 8 puntos que deben cumplirse en cada interacción, desde el saludo inicial hasta el seguimiento post-venta."/>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Estándares de calidad en el servicio al cliente de Academia de Pinturas Especializadas. Checklist de 8 puntos que deben cumplirse en cada interacción, desde el saludo inicial hasta el seguimiento post-ve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alidad-en-servicio-al-cliente"/>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2: Dashboard de métricas de satisfacción del cliente. Tarjetas con NPS, CSAT, CES y FCR (First Contact Resolution), junto con la evolución mensual de los indicadores principales.">
            <a:hlinkClick r:id="rId3" tooltip="Figura 2: Dashboard de métricas de satisfacción del cliente. Tarjetas con NPS, CSAT, CES y FCR (First Contact Resolution), junto con la evolución mensual de los indicadores principales."/>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2: Dashboard de métricas de satisfacción del cliente. Tarjetas con NPS, CSAT, CES y FCR (First Contact Resolution), junto con la evolución mensual de los indicadores principal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alidad-en-servicio-al-cliente"/>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3: Ciclo de mejora continua PDCA aplicado al servicio al cliente. Las cuatro fases (Planificar, Hacer, Verificar, Actuar) se ejecutan en ciclos trimestrales para elevar la calidad del servicio de forma sistemática.">
            <a:hlinkClick r:id="rId3" tooltip="Figura 3: Ciclo de mejora continua PDCA aplicado al servicio al cliente. Las cuatro fases (Planificar, Hacer, Verificar, Actuar) se ejecutan en ciclos trimestrales para elevar la calidad del servicio de forma sistemática."/>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Ciclo de mejora continua PDCA aplicado al servicio al cliente. Las cuatro fases (Planificar, Hacer, Verificar, Actuar) se ejecutan en ciclos trimestrales para elevar la calidad del servicio de forma sistemát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alidad-en-servicio-al-cliente"/>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ocolo de seguimiento post-venta y gestión de calidad para Academia de Pinturas Especializa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419225"/>
                <a:gridCol w="1866900"/>
                <a:gridCol w="1419225"/>
                <a:gridCol w="1543050"/>
                <a:gridCol w="186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 necesidades y asesorar con productos adecu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cial / Telefó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SAT inmediato ≥ 4/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1]]></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419225"/>
                <a:gridCol w="1866900"/>
                <a:gridCol w="1419225"/>
                <a:gridCol w="1543050"/>
                <a:gridCol w="186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momento d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expectativas, plazos y condiciones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quejas por malenten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48 horas post-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e seguimiento: ¿todo correcto con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efó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contacto ≥ 8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1]]></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419225"/>
                <a:gridCol w="1866900"/>
                <a:gridCol w="1419225"/>
                <a:gridCol w="1543050"/>
                <a:gridCol w="186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días post-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de satisfacción con enlace a encuesta NPS/C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ke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respuesta ≥ 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días post-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 indicadores y detección de áreas de 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PS ≥ 50, CSAT ≥ 4/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419225"/>
                <a:gridCol w="1866900"/>
                <a:gridCol w="1419225"/>
                <a:gridCol w="1543050"/>
                <a:gridCol w="1866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i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 PDCA: análisis, plan de mejora, implementación y 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 intertrimestral ≥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j-mcq-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j-sort-01]]></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j-match-01]]></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j-tf-01]]></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ref-0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j-err-01]]></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list-0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valor mínimo recomendado de NPS para considerar que un servicio al cliente es excelente en el sector reta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0]]></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35]]></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50]]></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7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en la fase del ciclo PDCA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lanific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ace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ific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u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finir estándares de atención al cli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plementar nuevos protocolos de salu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r el NPS tras los cambi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rregir protocolos que no funciona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ablecer objetivos de CSAT trimestral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ormar al equipo en las nuevas técnicas de vent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nalizar tendencias de quejas y reclamaciones]]></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iminar pasos innecesarios del proceso de vent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étrica de satisfacción con su definición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PS (Net Promoter Scor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SAT (Customer Satisfaction Scor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S (Customer Effort Sco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CR (First Contact Resolutio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alúa la satisfacción inmediata tras una interacción específica, escala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de cuánto esfuerzo tuvo que hacer el cliente para resolver su necesidad]]></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centaje de incidencias resueltas en el primer contacto con el cliente]]></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de la lealtad del cliente: probabilidad de recomendar la tienda en escala 0-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eguimiento post-venta debe realizarse dentro de las 48-73 horas posteriores a la compra para ser efectivo, ya que permite verificar la satisfacción del cliente con el producto y resolver dudas sobre su aplicación.]]></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eres responsable de una tienda de pinturas de Academia de Pinturas Especializadas y tu último NPS ha bajado de 65 a 42 en un trimestre. Analiza las posibles causas de esta caída, diseña un plan de acción usando el ciclo PDCA y explica cómo medirías la efectividad de las mejoras implementadas.]]></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as afirmaciones incorrectas sobre la gestión de calidad en el servicio al client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PS se calcula preguntando al cliente la probabilidad de recomendar la tienda en una escala del 0 al 10.]]></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SAT de 3 sobre 5 indica un servicio de calidad excelent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eguimiento post-venta debe realizarse en las 48-73 horas posteriores a la compr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ES mide la lealtad del cliente a largo plazo hacia la mar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metodología PDCA consta de cuatro fases: Planificar, Hacer, Verificar y Actu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Gestionar las expectativas del cliente implica comunicar plazos realistas y ser transparente.]]></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Las encuestas de satisfacción no son útiles porque los clientes nunca responden con sinceridad.]]></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 Los estándares de atención deben ser documentados y medibles para ser efectiv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8 estándares de atención al cliente de Academia de Pinturas Especializadas que se muestran en la Figura 1, en el orden correcto de ejecución durante una interacción con el client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1]]></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P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superior a 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4/5 o sup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inferior a 3 (menor 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C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85% o sup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calidad-en-servicio-al-cliente"/>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1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NPS (Net Promoter Sc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étrica de lealtad que pregunta al cliente la probabilidad de recomendar la tienda en escala 0-10. Se calcula como % promotores (9-10) menos % detractores (0-6). Un valor >50 es excelente en retail.]]>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2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SAT (Customer Satisfaction Sco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étrica de satisfacción inmediata tras una interacción específica. Se mide en escala 1-5 y evalúa la calidad percibida del servicio recibido en ese momento concre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3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iclo PDC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todología de mejora continua con 4 fases: Planificar (definir objetivos), Hacer (implementar cambios), Verificar (medir resultados) y Actuar (corregir y optimizar). Se aplica en ciclos trimestra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4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guimiento post-ven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acto con el cliente en 48-73 horas tras la compra para verificar satisfacción, resolver dudas sobre el producto y ofrecer asesoramiento adicional. Incrementa la fideliz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5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Gestión de expectativ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en-servicio-al-cliente"/>
              </a:rPr>
              <a:t><![CDATA[Gestión de Calidad en Servicio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alidad en servicio al cliente.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ceso de comunicar plazos realistas, ser transparente sobre limitaciones de productos y cumplir cada promesa hecha al cliente. Una expectativa bien gestionada evita decepciones y quej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2026-10-31T05:03:02Z</dcterms:created>
  <dcterms:modified xsi:type="dcterms:W3CDTF">2026-10-31T05:03:02Z</dcterms:modified>
  <dc:title>Gestión de Calidad en Servicio al Cliente</dc:title>
  <dc:description>Presentación editable del OA «Gestión de Calidad en Servicio al Cliente». Enlace: https://pinturasespecializadas.lumbre.lat/object/gestion-de-calidad-en-servicio-al-cliente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