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macenes-y-control-de-inventario-avanzado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gestion-de-almacenes-y-control-de-inventario-avanzado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Organización física del almacén de pintur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distribución física del almacén determina la eficiencia operativa. Los principios clave son: zonificación por familias de producto (pinturas, disolventes, herramientas, accesorios), ubicación estratégica de los productos de alta rotación cerca de la zona de despacho, señalización clara de pasillos y estanterías con códigos alfanuméricos, y optimización del espacio vertical mediante estanterías de múltiples niveles. Un plano de almacén actualizado permite localizar cualquier referencia en menos de 30 segun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macenes-y-control-de-inventario-avanzado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Organización física del almacén de pintur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distribución física del almacén determina la eficiencia operativa. Los principios clave son: zonificación por familias de producto (pinturas, disolventes, herramientas, accesorios), ubicación estratégica de los productos de alta rotación cerca de la zona de despacho, señalización clara de pasillos y estanterías con códigos alfanuméricos, y optimización del espacio vertical mediante estanterías de múltiples niveles. Un plano de almacén actualizado permite localizar cualquier referencia en menos de 30 segun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macenes-y-control-de-inventario-avanzado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lasificación ABC: priorizar por val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análisis ABC divide el inventario en tres categorías según su contribución al valor total. Categoría A: 20% de las referencias que generan el 80% del valor (pinturas premium, esmaltes de alta gama). Categoría B: 30% de referencias con 15% del valor (brochas, rodillos, cintas). Categoría C: 50% de referencias con solo 5% del valor (tornillos, lijas, accesorios menores). Esta clasificación permite asignar recursos de control proporcionales: revisión diaria para A, semanal para B y mensual para C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macenes-y-control-de-inventario-avanzado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lasificación ABC: priorizar por val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análisis ABC divide el inventario en tres categorías según su contribución al valor total. Categoría A: 20% de las referencias que generan el 80% del valor (pinturas premium, esmaltes de alta gama). Categoría B: 30% de referencias con 15% del valor (brochas, rodillos, cintas). Categoría C: 50% de referencias con solo 5% del valor (tornillos, lijas, accesorios menores). Esta clasificación permite asignar recursos de control proporcionales: revisión diaria para A, semanal para B y mensual para C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macenes-y-control-de-inventario-avanzado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Matriz XYZ: predictibilidad de la deman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clasificación XYZ complementa al ABC añadiendo la dimensión de predictibilidad. Los productos X tienen demanda estable y predecible (latex blanco todo el año). Los Y presentan variaciones estacionales (pintura de fachada en primavera-verano). Los Z tienen demanda irregular y difícil de predecir (colores especiales bajo pedido). La matriz combinada AX, AY, BZ, etc. define la estrategia óptima de reposición para cada familia de produ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macenes-y-control-de-inventario-avanzado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Matriz XYZ: predictibilidad de la deman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clasificación XYZ complementa al ABC añadiendo la dimensión de predictibilidad. Los productos X tienen demanda estable y predecible (latex blanco todo el año). Los Y presentan variaciones estacionales (pintura de fachada en primavera-verano). Los Z tienen demanda irregular y difícil de predecir (colores especiales bajo pedido). La matriz combinada AX, AY, BZ, etc. define la estrategia óptima de reposición para cada familia de produ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macenes-y-control-de-inventario-avanzado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ntrol de stock en tiempo real y herramientas digita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 sistema SGA (Sistema de Gestión de Almacenes) o ERP integrado permite: registro automático de entradas y salidas mediante código de barras o QR, control de stock permanente (no solo inventario anual), alertas automáticas cuando se alcanza el punto de pedido, trazabilidad completa de cada lote desde recepción hasta venta, y generación de informes de rotación, cobertura y obsolescencia. La precisión del inventario debe superar el 99,5% para evitar roturas de stock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macenes-y-control-de-inventario-avanzado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ntrol de stock en tiempo real y herramientas digita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 sistema SGA (Sistema de Gestión de Almacenes) o ERP integrado permite: registro automático de entradas y salidas mediante código de barras o QR, control de stock permanente (no solo inventario anual), alertas automáticas cuando se alcanza el punto de pedido, trazabilidad completa de cada lote desde recepción hasta venta, y generación de informes de rotación, cobertura y obsolescencia. La precisión del inventario debe superar el 99,5% para evitar roturas de stock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macenes-y-control-de-inventario-avanzado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KPIs clave: rotación, cobertura y prec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os indicadores esenciales de gestión de inventario son: Rotación (cuántas veces se renueva el stock al año; objetivo: 8-12 veces), Cobertura (días de venta que soporta el stock actual; óptimo: 30-60 días), Precisión de inventario (coincidencia entre stock físico y sistema; meta: >99,5%), Tasa de roturas (pedidos no servidos por falta de stock; objetivo: <0,5%), y Obsolescencia (% de stock sin movimiento en 6 meses; meta: <3%). Monitorizar estos KPIs semanalmente permite detectar desviaciones y corregirlas a tiemp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macenes-y-control-de-inventario-avanzado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KPIs clave: rotación, cobertura y prec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os indicadores esenciales de gestión de inventario son: Rotación (cuántas veces se renueva el stock al año; objetivo: 8-12 veces), Cobertura (días de venta que soporta el stock actual; óptimo: 30-60 días), Precisión de inventario (coincidencia entre stock físico y sistema; meta: >99,5%), Tasa de roturas (pedidos no servidos por falta de stock; objetivo: <0,5%), y Obsolescencia (% de stock sin movimiento en 6 meses; meta: <3%). Monitorizar estos KPIs semanalmente permite detectar desviaciones y corregirlas a tiemp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macenes-y-control-de-inventario-avanzado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1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igura 1. Clasificación ABC del inventario: 20% de referencias concentran el 80% del valor, permitiendo priorizar esfuerzos de contro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igura 1. Clasificación ABC del inventario: 20% de referencias concentran el 80% del valor, permitiendo priorizar esfuerzos de contro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macenes-y-control-de-inventario-avanzado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2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igura 2. Sistema integral de control de inventario: desde recepción hasta despacho, con herramientas digitales y KPIs clav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igura 2. Sistema integral de control de inventario: desde recepción hasta despacho, con herramientas digitales y KPIs clav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macenes-y-control-de-inventario-avanzado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3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igura 3. Matriz de clasificación XYZ: cruza valor del producto con predictibilidad de demanda para definir estrategias de reposi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igura 3. Matriz de clasificación XYZ: cruza valor del producto con predictibilidad de demanda para definir estrategias de reposi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macenes-y-control-de-inventario-avanzado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macenes-y-control-de-inventario-avanzado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macenes-y-control-de-inventario-avanzado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macenes-y-control-de-inventario-avanzado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macenes-y-control-de-inventario-avanzado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visión» (2 de 2)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80% del val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n la clasificación ABC, el 20% de las referencias (categoría A) concentran aproximadamente el 80% del valor total del inventario. Por eso merecen el control más exhaustiv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gestion-de-almacenes-y-control-de-inventario-avanzado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Recepción de mercancías → Fase 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lmacenamiento optimizado → Fase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ontrol de stock en tiempo real → Fase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Picking y preparación de pedidos → Fase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Despacho y entrega → Fase 5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flujo de almacén sigue un orden lógico: primero se recibe la mercancía, se ubica óptimamente, se controla en tiempo real, se prepara el pedido (picking) y finalmente se despacha al cl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gestion-de-almacenes-y-control-de-inventario-avanzado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Clasificar» (2 de 2)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Rotación de stock → 8-12 veces/añ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ertura de inventario → 30-60 dí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sión de inventario → >99,5%]]>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sa de roturas → <0,5%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KPI tiene un objetivo cuantitativo: la rotación ideal es 8-12 veces al año, la cobertura óptima 30-60 días, la precisión debe superar el 99,5% y las roturas mantenerse por debajo del 0,5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gestion-de-almacenes-y-control-de-inventario-avanzado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lacionar» (2 de 2)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fectivamente, la categoría C agrupa la mitad de las referencias (muchos productos de bajo coste como tornillos, lijas, accesorios) que en conjunto representan solo un 5% del valor total del inventa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gestion-de-almacenes-y-control-de-inventario-avanzado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Imagina que gestionas el almacén de una pinturería con 2.000 referencias. Describe cómo aplicarías la clasificación ABC-XYZ: qué productos incluirías en cada categoría, qué frecuencia de control asignarías y qué herramientas digitales implementarías para optimizar la gest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macenes-y-control-de-inventario-avanzado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os productos de categoría A deben revisarse mensualm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gla enseñada en el apartado «Para dominar este tema» de este obje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gestion-de-almacenes-y-control-de-inventario-avanzado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numera los 5 KPIs esenciales de gestión de inventario y explica brevemente qué mide cada u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macenes-y-control-de-inventario-avanzado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Para dominar este tema · Juego de memo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macenes-y-control-de-inventario-avanzado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Para dominar este tema · Juego de memo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macenes-y-control-de-inventario-avanzado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la clasificación ABC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Método que divide el inventario en 3 categorías: A (20% referencias, 80% valor), B (30% referencias, 15% valor) y C (50% referencias, 5% valor). Permite priorizar esfuerzos de contro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macenes-y-control-de-inventario-avanzado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un SG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Sistema de Gestión de Almacenes: software que automatiza el control de inventario mediante códigos de barras/QR, registro de entradas/salidas en tiempo real, alertas de stock y generación de inform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macenes-y-control-de-inventario-avanzado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mide la rotación de stock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uántas veces se renueva el inventario completo en un año. Una rotación de 12x significa que el stock se renueva mensualmente. Objetivo: 8-12 veces/año para pinturerí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macenes-y-control-de-inventario-avanzado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la cobertura de inventari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Número de días de venta que puede soportar el stock actual sin reposición. La cobertura óptima para una pinturería es de 30-60 días, equilibrando disponibilidad y coste de almacena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macenes-y-control-de-inventario-avanzado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0738" r:id="rId1"/>
    <p:sldLayoutId id="2482430739" r:id="rId2"/>
    <p:sldLayoutId id="2482430740" r:id="rId3"/>
    <p:sldLayoutId id="2482430741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41c6ae29c1cafc08148dce05ea94bf90ba39855856598dc81.jpg"/>
  <Relationship Id="rId3" Type="http://schemas.openxmlformats.org/officeDocument/2006/relationships/hyperlink" Target="https://pinturasespecializadas.lumbre.lat/object/gestion-de-almacenes-y-control-de-inventario-avanzado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12.jpg"/>
  <Relationship Id="rId3" Type="http://schemas.openxmlformats.org/officeDocument/2006/relationships/hyperlink" Target="https://pinturasespecializadas.lumbre.lat/object/gestion-de-almacenes-y-control-de-inventario-avanzado" TargetMode="External"/>
  <Relationship Id="rId4" Type="http://schemas.openxmlformats.org/officeDocument/2006/relationships/hyperlink" Target="https://pinturasespecializadas.lumbre.lat/object/gestion-de-almacenes-y-control-de-inventario-avanzado" TargetMode="External"/>
  <Relationship Id="rId5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23.jpg"/>
  <Relationship Id="rId3" Type="http://schemas.openxmlformats.org/officeDocument/2006/relationships/hyperlink" Target="https://pinturasespecializadas.lumbre.lat/object/gestion-de-almacenes-y-control-de-inventario-avanzado" TargetMode="External"/>
  <Relationship Id="rId4" Type="http://schemas.openxmlformats.org/officeDocument/2006/relationships/hyperlink" Target="https://pinturasespecializadas.lumbre.lat/object/gestion-de-almacenes-y-control-de-inventario-avanzado" TargetMode="External"/>
  <Relationship Id="rId5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34.jpg"/>
  <Relationship Id="rId3" Type="http://schemas.openxmlformats.org/officeDocument/2006/relationships/hyperlink" Target="https://pinturasespecializadas.lumbre.lat/object/gestion-de-almacenes-y-control-de-inventario-avanzado" TargetMode="External"/>
  <Relationship Id="rId4" Type="http://schemas.openxmlformats.org/officeDocument/2006/relationships/hyperlink" Target="https://pinturasespecializadas.lumbre.lat/object/gestion-de-almacenes-y-control-de-inventario-avanzado" TargetMode="External"/>
  <Relationship Id="rId5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hyperlink" Target="https://pinturasespecializadas.lumbre.lat/object/gestion-de-almacenes-y-control-de-inventario-avanzado" TargetMode="External"/>
  <Relationship Id="rId4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macenes-y-control-de-inventario-avanzado" TargetMode="External"/>
  <Relationship Id="rId3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est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macene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ro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ventari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vanzad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gestion-de-almacenes-y-control-de-inventario-avanzado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en tienda: Aprende a organizar almacenes de pinturas con sistemas avanzados: clasificación ABC/XYZ, control de stock en tiempo real, optimización de espacios, inventario permanente, KPIs de rotación y cobertura, y herramientas digitales SGA/ERP para minimizar roturas y excesos de inventari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e a organizar almacenes de pinturas con sistemas avanzados: clasificación ABC/XYZ, control de stock en tiempo real, optimización de espacios, inventario permanente, KPIs de rotación y cobertura, y herramientas digitales SGA/ERP para minimizar roturas y excesos de inventar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286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67665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lmacén · inventario · clasificación ABC · stock · rotación · SGA · ERP · logística intern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Organización física del almacén de pinturas · Paso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istribución física del almacén determina la eficiencia operativa. Los principios clave son: zonificación por familias de producto (pinturas, disolventes, herramientas, accesorios), ubicación estratégica de los productos de alta rotación cerca de la zona de despacho, señalización clara de pasillos y estanterías con códigos alfanuméricos, y optimización del espacio vertical mediante estanterías de múltiples niveles. Un plano de almacén actualizado permite localizar cualquier referencia en menos de 30 segundo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Organización física del almacén de pinturas · Paso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istribución física del almacén determina la eficiencia operativa. Los principios clave son: zonificación por familias de producto (pinturas, disolventes, herramientas, accesorios), ubicación estratégica de los productos de alta rotación cerca de la zona de despacho, señalización clara de pasillos y estanterías con códigos alfanuméricos, y optimización del espacio vertical mediante estanterías de múltiples niveles. Un plano de almacén actualizado permite localizar cualquier referencia en menos de 30 segundo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Clasificación ABC: priorizar por valor · Paso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nálisis ABC divide el inventario en tres categorías según su contribución al valor total. Categoría A: 20% de las referencias que generan el 80% del valor (pinturas premium, esmaltes de alta gama). Categoría B: 30% de referencias con 15% del valor (brochas, rodillos, cintas). Categoría C: 50% de referencias con solo 5% del valor (tornillos, lijas, accesorios menores). Esta clasificación permite asignar recursos de control proporcionales: revisión diaria para A, semanal para B y mensual para C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Clasificación ABC: priorizar por valor · Paso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nálisis ABC divide el inventario en tres categorías según su contribución al valor total. Categoría A: 20% de las referencias que generan el 80% del valor (pinturas premium, esmaltes de alta gama). Categoría B: 30% de referencias con 15% del valor (brochas, rodillos, cintas). Categoría C: 50% de referencias con solo 5% del valor (tornillos, lijas, accesorios menores). Esta clasificación permite asignar recursos de control proporcionales: revisión diaria para A, semanal para B y mensual para C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Matriz XYZ: predictibilidad de la demanda · Paso 1 de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lasificación XYZ complementa al ABC añadiendo la dimensión de predictibilidad. Los productos X tienen demanda estable y predecible (latex blanco todo el año). Los Y presentan variaciones estacionales (pintura de fachada en primavera-verano). Los Z tienen demanda irregular y difícil de predecir (colores especiales bajo pedido). La matriz combinada AX, AY, BZ, etc. define la estrategia óptima de reposición para cada familia de product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Matriz XYZ: predictibilidad de la demanda · Paso 2 de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lasificación XYZ complementa al ABC añadiendo la dimensión de predictibilidad. Los productos X tienen demanda estable y predecible (latex blanco todo el año). Los Y presentan variaciones estacionales (pintura de fachada en primavera-verano). Los Z tienen demanda irregular y difícil de predecir (colores especiales bajo pedido). La matriz combinada AX, AY, BZ, etc. define la estrategia óptima de reposición para cada familia de product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Control de stock en tiempo real y herramientas digitales · Paso 1 de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sistema SGA (Sistema de Gestión de Almacenes) o ERP integrado permite: registro automático de entradas y salidas mediante código de barras o QR, control de stock permanente (no solo inventario anual), alertas automáticas cuando se alcanza el punto de pedido, trazabilidad completa de cada lote desde recepción hasta venta, y generación de informes de rotación, cobertura y obsolescencia. La precisión del inventario debe superar el 99,5% para evitar roturas de stock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Control de stock en tiempo real y herramientas digitales · Paso 2 de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sistema SGA (Sistema de Gestión de Almacenes) o ERP integrado permite: registro automático de entradas y salidas mediante código de barras o QR, control de stock permanente (no solo inventario anual), alertas automáticas cuando se alcanza el punto de pedido, trazabilidad completa de cada lote desde recepción hasta venta, y generación de informes de rotación, cobertura y obsolescencia. La precisión del inventario debe superar el 99,5% para evitar roturas de stock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KPIs clave: rotación, cobertura y precisión · Paso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indicadores esenciales de gestión de inventario son: Rotación (cuántas veces se renueva el stock al año; objetivo: 8-12 veces), Cobertura (días de venta que soporta el stock actual; óptimo: 30-60 días), Precisión de inventario (coincidencia entre stock físico y sistema; meta: >99,5%), Tasa de roturas (pedidos no servidos por falta de stock; objetivo: <0,5%), y Obsolescencia (% de stock sin movimiento en 6 meses; meta: <3%). Monitorizar estos KPIs semanalmente permite detectar desviaciones y corregirlas a tiemp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KPIs clave: rotación, cobertura y precisión · Paso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indicadores esenciales de gestión de inventario son: Rotación (cuántas veces se renueva el stock al año; objetivo: 8-12 veces), Cobertura (días de venta que soporta el stock actual; óptimo: 30-60 días), Precisión de inventario (coincidencia entre stock físico y sistema; meta: >99,5%), Tasa de roturas (pedidos no servidos por falta de stock; objetivo: <0,5%), y Obsolescencia (% de stock sin movimiento en 6 meses; meta: <3%). Monitorizar estos KPIs semanalmente permite detectar desviaciones y corregirlas a tiemp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Figura 1. Clasificación ABC del inventario: 20% de referencias concentran el 80% del valor, permitiendo priorizar esfuerzos de control.">
            <a:hlinkClick r:id="rId3" tooltip="Figura 1. Clasificación ABC del inventario: 20% de referencias concentran el 80% del valor, permitiendo priorizar esfuerzos de control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igura 1. Clasificación ABC del inventario: 20% de referencias concentran el 80% del valor, permitiendo priorizar esfuerzos de control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gestion-de-almacenes-y-control-de-inventario-avanzado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Figura 2. Sistema integral de control de inventario: desde recepción hasta despacho, con herramientas digitales y KPIs clave.">
            <a:hlinkClick r:id="rId3" tooltip="Figura 2. Sistema integral de control de inventario: desde recepción hasta despacho, con herramientas digitales y KPIs clave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igura 2. Sistema integral de control de inventario: desde recepción hasta despacho, con herramientas digitales y KPIs clav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gestion-de-almacenes-y-control-de-inventario-avanzado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Figura 3. Matriz de clasificación XYZ: cruza valor del producto con predictibilidad de demanda para definir estrategias de reposición.">
            <a:hlinkClick r:id="rId3" tooltip="Figura 3. Matriz de clasificación XYZ: cruza valor del producto con predictibilidad de demanda para definir estrategias de reposición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igura 3. Matriz de clasificación XYZ: cruza valor del producto con predictibilidad de demanda para definir estrategias de reposició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gestion-de-almacenes-y-control-de-inventario-avanzado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egias de control de inventario según clasificación ABC-XYZ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4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152775"/>
        </p:xfrm>
        <a:graphic>
          <a:graphicData uri="http://schemas.openxmlformats.org/drawingml/2006/table">
            <a:tbl>
              <a:tblPr firstRow="1" bandRow="1"/>
              <a:tblGrid>
                <a:gridCol w="1466850"/>
                <a:gridCol w="1400175"/>
                <a:gridCol w="838200"/>
                <a:gridCol w="1466850"/>
                <a:gridCol w="1466850"/>
                <a:gridCol w="14763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tegorí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% Referencia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% Val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recuencia de contro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tock de seguridad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stema de pedi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X (Alto valor, alta predictibilidad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-8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0-50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a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jo (7 días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Just in tim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Y (Alto valor, baja predictibilidad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-5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0-30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a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to (30 días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nto de ped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4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152775"/>
        </p:xfrm>
        <a:graphic>
          <a:graphicData uri="http://schemas.openxmlformats.org/drawingml/2006/table">
            <a:tbl>
              <a:tblPr firstRow="1" bandRow="1"/>
              <a:tblGrid>
                <a:gridCol w="1466850"/>
                <a:gridCol w="1400175"/>
                <a:gridCol w="838200"/>
                <a:gridCol w="1466850"/>
                <a:gridCol w="1466850"/>
                <a:gridCol w="14763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tegorí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% Referencia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% Val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recuencia de contro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tock de seguridad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stema de pedi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X (Medio valor, alta predictibilidad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0-15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8-12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ma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dio (15 días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visión periód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Y (Medio valor, baja predictibilidad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8-12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-8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ma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dio-alto (21 días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nto de ped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4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152775"/>
        </p:xfrm>
        <a:graphic>
          <a:graphicData uri="http://schemas.openxmlformats.org/drawingml/2006/table">
            <a:tbl>
              <a:tblPr firstRow="1" bandRow="1"/>
              <a:tblGrid>
                <a:gridCol w="1466850"/>
                <a:gridCol w="1400175"/>
                <a:gridCol w="838200"/>
                <a:gridCol w="1466850"/>
                <a:gridCol w="1466850"/>
                <a:gridCol w="14763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tegorí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% Referencia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% Val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recuencia de contro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tock de seguridad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stema de pedi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X (Bajo valor, alta predictibilidad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0-30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-4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nsu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to (45 días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posición automát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Z (Bajo valor, baja predictibilidad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5-20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-2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imestr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jo (10 días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jo deman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ex-o54-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ex-o54-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ex-o54-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ex-o54-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ctividad · ex-o54-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ex-o54-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ctividad · ex-o54-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orcentaje del valor total del inventario concentran los productos de categoría 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50% del valo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80% del valo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30% del valo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15% del valor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s fases del flujo de almacén en su secuencia 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ase 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ase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ase 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3242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ase 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766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ase 5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Recepción de mercancías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lmacenamiento optimiz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ontrol de stock en tiempo rea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Picking y preparación de pedid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Despacho y entreg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KPI de inventario con su valor objetiv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Rotación de stock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obertura de inventari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recisión de inventari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Tasa de rotura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30-60 día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>99,5%]]>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<0,5%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8-12 veces/año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productos de categoría C representan el 50% de las referencias pero solo el 5% del valor del inventar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ina que gestionas el almacén de una pinturería con 2.000 referencias. Describe cómo aplicarías la clasificación ABC-XYZ: qué productos incluirías en cada categoría, qué frecuencia de control asignarías y qué herramientas digitales implementarías para optimizar la gest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 los errores en las siguientes afirmaciones sobre gestión de almacen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inventario anual es suficiente para un control preciso del stock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os productos de categoría A deben revisarse mensualment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clasificación XYZ mide el valor económico del product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 stock de seguridad alto siempre es la mejor estrategi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762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El código de barras no es útil para el control de inventario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umera los 5 KPIs esenciales de gestión de inventario y explica brevemente qué mide cada u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526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Juego de memor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4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52650"/>
        </p:xfrm>
        <a:graphic>
          <a:graphicData uri="http://schemas.openxmlformats.org/drawingml/2006/table">
            <a:tbl>
              <a:tblPr firstRow="1" bandRow="1"/>
              <a:tblGrid>
                <a:gridCol w="3143250"/>
                <a:gridCol w="49720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X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Just in time, control dia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Y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tock de seguridad alto, monitorización diar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X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visión periódica sema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Z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dido bajo demanda, control trimestr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Juego de memoria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gestion-de-almacenes-y-control-de-inventario-avanzado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repaso · Tarjeta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la clasificación ABC?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repaso · Tarjeta 1 de 4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 que divide el inventario en 3 categorías: A (20% referencias, 80% valor), B (30% referencias, 15% valor) y C (50% referencias, 5% valor). Permite priorizar esfuerzos de control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repaso · Tarjeta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un SGA?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repaso · Tarjeta 2 de 4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 de Gestión de Almacenes: software que automatiza el control de inventario mediante códigos de barras/QR, registro de entradas/salidas en tiempo real, alertas de stock y generación de informes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repaso · Tarjeta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mide la rotación de stock?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repaso · Tarjeta 3 de 4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as veces se renueva el inventario completo en un año. Una rotación de 12x significa que el stock se renueva mensualmente. Objetivo: 8-12 veces/año para pinturerías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repaso · Tarjeta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la cobertura de inventario?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repaso · Tarjeta 4 de 4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macenes-y-control-de-inventario-avanzado"/>
              </a:rPr>
              <a:t><![CDATA[Gestión de almacenes y control de inventario avanz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 de días de venta que puede soportar el stock actual sin reposición. La cobertura óptima para una pinturería es de 30-60 días, equilibrando disponibilidad y coste de almacenamient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2026-10-31T02:41:05Z</dcterms:created>
  <dcterms:modified xsi:type="dcterms:W3CDTF">2026-10-31T02:41:05Z</dcterms:modified>
  <dc:title>Gestión de almacenes y control de inventario avanzado</dc:title>
  <dc:description>Presentación editable del OA «Gestión de almacenes y control de inventario avanzado». Enlace: https://pinturasespecializadas.lumbre.lat/object/gestion-de-almacenes-y-control-de-inventario-avanzado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