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ianzas-estrategicas-con-marca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ipos de alian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alianzas con marcas pueden ser de exclusividad territorial, co-marketing, formación técnica o acuerdos de volumen. Cada tipo tiene condiciones y beneficios específ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ipos de alian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alianzas con marcas pueden ser de exclusividad territorial, co-marketing, formación técnica o acuerdos de volumen. Cada tipo tiene condiciones y beneficios específ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tipos de alianzas estratégicas con sus benefic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tipos de alianzas estratégicas con sus benefic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so de negoci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negociación sigue 5 fases: análisis de mercado, contacto inicial, propuesta formal, acuerdo contractual y seguimiento continu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so de negoci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negociación sigue 5 fases: análisis de mercado, contacto inicial, propuesta formal, acuerdo contractual y seguimiento continu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as 5 fases del proceso de negociación con mar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s 5 fases del proceso de negociación con mar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étricas de éx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éxito de una alianza se mide por ventas incrementales, rotación de stock, satisfacción del cliente y margen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étricas de éx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éxito de una alianza se mide por ventas incrementales, rotación de stock, satisfacción del cliente y margen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KPIs clave para evaluar el rendimiento de alian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KPIs clave para evaluar el rendimiento de alian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xclusividad territor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xclusividad territorial protege el mercado en una zona específ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ianzas-estrategicas-con-marca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nálisis de mercado → Fase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acto inicial → Fase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puesta formal → Fase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cuerdo contractual → Fase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guimiento continuo → Fase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ceso sigue un orden lógico de 5 fa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ianzas-estrategicas-con-marca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ntas incrementales → +25% respecto al periodo anteri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ción de stock → +40% en productos de la mar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isfacción cliente → 4.5/5 en encues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comercial → +15% por acuerdos de volum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KPIs miden el éxito cuantitativo de las alianz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ianzas-estrategicas-con-marca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-marketing tiene inversión media, no a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ianzas-estrategicas-con-marca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donde una alianza de exclusividad territorial sería más beneficiosa que un acuerdo de volum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co-marketing implica campañas compartidas entre marca y distribu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nseñada en el apartado «Para dominar este tema»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alianzas-estrategicas-con-marca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4 métricas clave para evaluar el éxito de una alianza con mar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a alianza de exclusivid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cuerdo que otorga derechos únicos de distribución en una zona geográf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co-marketing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ampañas de marketing compartidas entre marca y distribu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ventaja ofrece un acuerdo de volum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scuentos por compromiso de compra de grandes canti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alianzas-estrategicas-con-marca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122" r:id="rId1"/>
    <p:sldLayoutId id="2482439123" r:id="rId2"/>
    <p:sldLayoutId id="2482439124" r:id="rId3"/>
    <p:sldLayoutId id="248243912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4db8c57748f4f6f3a78a7d3b5b100ac418a2e8982d5aace1.jpg"/>
  <Relationship Id="rId3" Type="http://schemas.openxmlformats.org/officeDocument/2006/relationships/hyperlink" Target="https://pinturasespecializadas.lumbre.lat/object/gestion-de-alianzas-estrategicas-con-marca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gestion-de-alianzas-estrategicas-con-marcas" TargetMode="External"/>
  <Relationship Id="rId4" Type="http://schemas.openxmlformats.org/officeDocument/2006/relationships/hyperlink" Target="https://pinturasespecializadas.lumbre.lat/object/gestion-de-alianzas-estrategicas-con-marcas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gestion-de-alianzas-estrategicas-con-marcas" TargetMode="External"/>
  <Relationship Id="rId4" Type="http://schemas.openxmlformats.org/officeDocument/2006/relationships/hyperlink" Target="https://pinturasespecializadas.lumbre.lat/object/gestion-de-alianzas-estrategicas-con-marcas" TargetMode="External"/>
  <Relationship Id="rId5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gestion-de-alianzas-estrategicas-con-marcas" TargetMode="External"/>
  <Relationship Id="rId4" Type="http://schemas.openxmlformats.org/officeDocument/2006/relationships/hyperlink" Target="https://pinturasespecializadas.lumbre.lat/object/gestion-de-alianzas-estrategicas-con-marcas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hyperlink" Target="https://pinturasespecializadas.lumbre.lat/object/gestion-de-alianzas-estrategicas-con-marcas" TargetMode="External"/>
  <Relationship Id="rId4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alianzas-estrategicas-con-marcas" TargetMode="External"/>
  <Relationship Id="rId3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ianz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atégi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alianzas-estrategicas-con-marca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Negociación con fabricantes, acuerdos de exclusividad, co-marketing y evaluación de rendimiento de marc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 con fabricantes, acuerdos de exclusividad, co-marketing y evaluación de rendimiento de marc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lianzas · marcas · negociación · co-marketing · exclusividad · proveedor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ipos de alianza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alianzas con marcas pueden ser de exclusividad territorial, co-marketing, formación técnica o acuerdos de volumen. Cada tipo tiene condiciones y beneficios específic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ipos de alianza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alianzas con marcas pueden ser de exclusividad territorial, co-marketing, formación técnica o acuerdos de volumen. Cada tipo tiene condiciones y beneficios específic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Cuatro tipos de alianzas estratégicas con sus beneficios">
            <a:hlinkClick r:id="rId3" tooltip="Cuatro tipos de alianzas estratégicas con sus benefici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76450" y="1257300"/>
            <a:ext cx="4981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tipos de alianzas estratégicas con sus benefici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alianzas-estrategicas-con-marc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oceso de negociación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egociación sigue 5 fases: análisis de mercado, contacto inicial, propuesta formal, acuerdo contractual y seguimiento continu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oceso de negociación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egociación sigue 5 fases: análisis de mercado, contacto inicial, propuesta formal, acuerdo contractual y seguimiento continu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Las 5 fases del proceso de negociación con marcas">
            <a:hlinkClick r:id="rId3" tooltip="Las 5 fases del proceso de negociación con marc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76450" y="1257300"/>
            <a:ext cx="4981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s 5 fases del proceso de negociación con mar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alianzas-estrategicas-con-marc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étricas de éxito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éxito de una alianza se mide por ventas incrementales, rotación de stock, satisfacción del cliente y margen comerci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étricas de éxito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éxito de una alianza se mide por ventas incrementales, rotación de stock, satisfacción del cliente y margen comercia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KPIs clave para evaluar el rendimiento de alianzas">
            <a:hlinkClick r:id="rId3" tooltip="KPIs clave para evaluar el rendimiento de alianz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76450" y="1257300"/>
            <a:ext cx="4981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KPIs clave para evaluar el rendimiento de alianz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alianzas-estrategicas-con-marc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657350"/>
                <a:gridCol w="1657350"/>
                <a:gridCol w="1657350"/>
                <a:gridCol w="14859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alian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versión requer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enefici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clusividad territo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-5 añ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ón de mer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endencia de mar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-market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-12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ibilidad compart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ordinación comple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ción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2 añ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l certif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 de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3906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1657350"/>
                <a:gridCol w="1657350"/>
                <a:gridCol w="1657350"/>
                <a:gridCol w="14859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alian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versión requer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enefici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erdos de volu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s por ca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miso de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49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49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49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49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49-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49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49-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ipo de alianza ofrece protección de mercado en una zona geográf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-marke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xclusividad territori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ormación técn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cuerdo de volume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fases del proceso de negoci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766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nálisis de mercad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acto inici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puesta form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cuerdo contractu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guimiento continu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KPI con su descrip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Ventas incrementa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otación de stock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atisfacción clie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argen comerci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+40% en productos de la marc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4.5/5 en encuesta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+15% por acuerdos de volum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+25% respecto al periodo anterior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alianzas de co-marketing requieren inversión a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donde una alianza de exclusividad territorial sería más beneficiosa que un acuerdo de volum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el error en estas afirmaciones sobre alianz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s alianzas de exclusividad duran típicamente 6 mes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o-marketing implica campañas compartidas entre marca y distribui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28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formación técnica no requiere inversión de tiemp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s acuerdos de volumen ofrecen descuentos por cantid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4 métricas clave para evaluar el éxito de una alianza con marc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clusividad territo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ón de mer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-market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pañas compart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ción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l certif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erdo de volu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s por ca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alianzas-estrategicas-con-marca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a alianza de exclusivida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3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 que otorga derechos únicos de distribución en una zona geográfic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co-marketing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3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s de marketing compartidas entre marca y distribuido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ventaja ofrece un acuerdo de volumen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3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alianzas-estrategicas-con-marcas"/>
              </a:rPr>
              <a:t><![CDATA[Gestión de alianzas estratégicas con mar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s por compromiso de compra de grandes cantidad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2026-10-31T05:00:49Z</dcterms:created>
  <dcterms:modified xsi:type="dcterms:W3CDTF">2026-10-31T05:00:49Z</dcterms:modified>
  <dc:title>Gestión de alianzas estratégicas con marcas</dc:title>
  <dc:description>Presentación editable del OA «Gestión de alianzas estratégicas con marcas». Enlace: https://pinturasespecializadas.lumbre.lat/object/gestion-de-alianzas-estrategicas-con-marcas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