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ormaciones-internas-para-emplead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1: Diseña un plan de formación contin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plan de formación continua es la columna vertebral del desarrollo profesional en una pinturería. Debe incluir módulos progresivos que cubran desde el conocimiento básico de productos hasta técnicas avanzadas de asesoramiento. El plan se estructura en fases: onboarding para nuevos empleados, capacitación en productos nuevos cuando los proveedores lanzan novedades, desarrollo de habilidades comerciales para mejorar la atención al cliente, y formación técnica especializada en aplicaciones de pintura, impermeabilización o dec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1: Diseña un plan de formación contin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plan de formación continua es la columna vertebral del desarrollo profesional en una pinturería. Debe incluir módulos progresivos que cubran desde el conocimiento básico de productos hasta técnicas avanzadas de asesoramiento. El plan se estructura en fases: onboarding para nuevos empleados, capacitación en productos nuevos cuando los proveedores lanzan novedades, desarrollo de habilidades comerciales para mejorar la atención al cliente, y formación técnica especializada en aplicaciones de pintura, impermeabilización o dec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2: Implementa el onboarding efe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onboarding de nuevos empleados es crítico para su integración y productividad. Un programa estructurado dura entre 2 y 4 semanas e incluye: presentación de la empresa y sus valores, recorrido por las instalaciones y sistemas, formación intensiva en el catálogo de productos, acompañamiento con un mentor o compañero experimentado, y evaluaciones progresivas para verificar la asimilación de conocimientos. Un buen onboarding reduce la rotación de personal en un 50% y acelera la productividad del nuevo emple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2: Implementa el onboarding efe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onboarding de nuevos empleados es crítico para su integración y productividad. Un programa estructurado dura entre 2 y 4 semanas e incluye: presentación de la empresa y sus valores, recorrido por las instalaciones y sistemas, formación intensiva en el catálogo de productos, acompañamiento con un mentor o compañero experimentado, y evaluaciones progresivas para verificar la asimilación de conocimientos. Un buen onboarding reduce la rotación de personal en un 50% y acelera la productividad del nuevo emple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3: Evalúa y haz seguimiento del aprendiz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valuación del aprendizaje no es un evento puntual sino un proceso continuo. Combina evaluaciones diagnósticas al inicio, evaluaciones formativas durante la formación con ejercicios prácticos y role-playing, y evaluaciones sumativas al finalizar cada módulo. Las métricas clave incluyen: tasa de aprobación, horas de formación por empleado, satisfacción del empleado con la formación, retorno de inversión (ROI) de la formación, y retención de empleados a 6 meses. El feedback individualizado permite ajustar el plan y crear planes de desarrollo personaliz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3: Evalúa y haz seguimiento del aprendiz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valuación del aprendizaje no es un evento puntual sino un proceso continuo. Combina evaluaciones diagnósticas al inicio, evaluaciones formativas durante la formación con ejercicios prácticos y role-playing, y evaluaciones sumativas al finalizar cada módulo. Las métricas clave incluyen: tasa de aprobación, horas de formación por empleado, satisfacción del empleado con la formación, retorno de inversión (ROI) de la formación, y retención de empleados a 6 meses. El feedback individualizado permite ajustar el plan y crear planes de desarrollo personaliz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1.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1: Plan de formación continua con roadmap de aprendizaje. Las barras muestran las cinco fases del programa formativo a lo largo de 12 meses, desde el onboarding inicial hasta la evaluación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1: Plan de formación continua con roadmap de aprendizaje. Las barras muestran las cinco fases del programa formativo a lo largo de 12 meses, desde el onboarding inicial hasta la evaluación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2.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2: Métodos de enseñanza y su efectividad. Las tarjetas presentan los cinco enfoques formativos principales con sus porcentajes de retención, destacando el mentoring y el role-playing como los más efec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2: Métodos de enseñanza y su efectividad. Las tarjetas presentan los cinco enfoques formativos principales con sus porcentajes de retención, destacando el mentoring y el role-playing como los más efec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3.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3: Sistema de evaluación del aprendizaje con sus cinco etapas y métricas clave de seguimiento. El proceso va desde el diagnóstico inicial hasta el feedback y plan de mejora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3: Sistema de evaluación del aprendizaje con sus cinco etapas y métricas clave de seguimiento. El proceso va desde el diagnóstico inicial hasta el feedback y plan de mejora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2 a 4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programa de onboarding efectivo debe extenderse entre 2 y 4 semanas para cubrir adecuadamente la presentación de la empresa, el conocimiento del catálogo de productos, el acompañamiento con mentor y las evaluaciones progres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ormaciones-internas-para-empleado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prender el catálogo de productos nuevos → Onl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acticar asesoramiento a clientes difíciles → Role-play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Integración de un empleado nuevo con un compañero → Mentor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aller práctico de aplicación de pintura decorativa → Presen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petición entre equipos para memorizar referencias → Gam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compañamiento personalizado durante el primer mes → Mentor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método de enseñanza es más efectivo para ciertos tipos de contenido: el online para teoría y catálogos, el role-playing para situaciones comerciales, el mentoring para integración personal, el presencial para técnicas prácticas y la gamificación para mem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ormaciones-internas-para-emplead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valuación diagnóstica → Al inicio, para conocer conocimientos prev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aluación formativa → Durante la formación, con ejercicios práct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aluación sumativa → Al finalizar cada módulo form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aluación de ROI → A los 6 meses, midiendo retorno de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evaluaciones diagnósticas establecen la línea base, las formativas permiten ajustar la formación en tiempo real, las sumativas verifican la adquisición de competencias y las de ROI miden el impacto real en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ormaciones-internas-para-emplead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erdadero. Los datos del sector demuestran que un onboarding estructurado con mentor, evaluaciones progresivas y acompañamiento reduce la rotación temprana en un 50% y permite que el empleado alcance la productividad plena en la mitad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ormaciones-internas-para-emplead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seña un plan de formación de 3 meses para un empleado nuevo que se incorpora a una pinturería. Incluye las semanas dedicadas a cada fase, los métodos de enseñanza que utilizarías, las evaluaciones que aplicarías y cómo harías el seguimiento de su progreso. Considera que el empleado no tiene experiencia previa en el s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s evaluaciones formativas se realizan durante la formación para ajustar el aprendiz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afirmaciones incorrectas son: (1) el onboarding debe durar entre 2 y 4 semanas, no un solo día; (4) la formación en productos nuevos debe ser mensual o cada vez que haya lanzamientos, no solo anual; (6) la tasa de aprobación es una métrica fundamental para evaluar la efectividad de la 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ormaciones-internas-para-emplead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umera las cinco etapas del sistema de evaluación del aprendizaje que se muestran en la Figura 3, en el orden correcto de ejec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Onboard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ceso estructurado de integración de nuevos empleados que dura entre 2 y 4 semanas. Incluye presentación de la empresa, formación en productos, mentoring y evaluaciones progres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valuación form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ipo de evaluación que se realiza durante la formación mediante ejercicios prácticos y role-playing. Permite ajustar el proceso de aprendizaje en tiemp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Mentor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étodo de enseñanza que asigna un compañero experimentado al nuevo empleado para acompañarlo en su integración y desarrollo de compet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OI de 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étrica que mide el retorno de inversión de la formación. Se evalúa a los 6 meses y considera la mejora en productividad, ventas y retención de emple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lan de formación contin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tructura organizada de módulos formativos que se imparten a lo largo del año con frecuencia definida: trimestral, semestral o anual según el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ciones-internas-para-emplead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52" r:id="rId1"/>
    <p:sldLayoutId id="2482439153" r:id="rId2"/>
    <p:sldLayoutId id="2482439154" r:id="rId3"/>
    <p:sldLayoutId id="248243915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bd665eae002f9ec29a568bd9ec53408333de6bdd964c46e1.jpg"/>
  <Relationship Id="rId3" Type="http://schemas.openxmlformats.org/officeDocument/2006/relationships/hyperlink" Target="https://pinturasespecializadas.lumbre.lat/object/formaciones-internas-para-emplead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12.jpg"/>
  <Relationship Id="rId3" Type="http://schemas.openxmlformats.org/officeDocument/2006/relationships/hyperlink" Target="https://pinturasespecializadas.lumbre.lat/object/formaciones-internas-para-empleados" TargetMode="External"/>
  <Relationship Id="rId4" Type="http://schemas.openxmlformats.org/officeDocument/2006/relationships/hyperlink" Target="https://pinturasespecializadas.lumbre.lat/object/formaciones-internas-para-empleado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23.jpg"/>
  <Relationship Id="rId3" Type="http://schemas.openxmlformats.org/officeDocument/2006/relationships/hyperlink" Target="https://pinturasespecializadas.lumbre.lat/object/formaciones-internas-para-empleados" TargetMode="External"/>
  <Relationship Id="rId4" Type="http://schemas.openxmlformats.org/officeDocument/2006/relationships/hyperlink" Target="https://pinturasespecializadas.lumbre.lat/object/formaciones-internas-para-empleado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34.jpg"/>
  <Relationship Id="rId3" Type="http://schemas.openxmlformats.org/officeDocument/2006/relationships/hyperlink" Target="https://pinturasespecializadas.lumbre.lat/object/formaciones-internas-para-empleados" TargetMode="External"/>
  <Relationship Id="rId4" Type="http://schemas.openxmlformats.org/officeDocument/2006/relationships/hyperlink" Target="https://pinturasespecializadas.lumbre.lat/object/formaciones-internas-para-empleado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hyperlink" Target="https://pinturasespecializadas.lumbre.lat/object/formaciones-internas-para-empleados" TargetMode="External"/>
  <Relationship Id="rId4"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ciones-internas-para-empleados" TargetMode="External"/>
  <Relationship Id="rId3" Type="http://schemas.openxmlformats.org/officeDocument/2006/relationships/notesSlide" Target="../notesSlides/notesSlide4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orm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rn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mplead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formaciones-internas-para-empleado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n tienda: Aprende a diseñar, implementar y evaluar un programa completo de formaciones internas para empleados de pinturerías. Domina el plan de formación continua, el onboarding de nuevos empleados, la capacitación en productos nuevos, el desarrollo de habilidades comerciales y los sistemas de evaluación y seguimiento del aprendizaj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ende a diseñar, implementar y evaluar un programa completo de formaciones internas para empleados de pinturerías. Domina el plan de formación continua, el onboarding de nuevos empleados, la capacitación en productos nuevos, el desarrollo de habilidades comerciales y los sistemas de evaluación y seguimiento del aprendizaje.]]></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ormación · empleados · onboarding · capacitación · evaluación · habilidades comerciales · pinturas · desarrollo profesion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Paso 1: Diseña un plan de formación continua · Paso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de formación continua es la columna vertebral del desarrollo profesional en una pinturería. Debe incluir módulos progresivos que cubran desde el conocimiento básico de productos hasta técnicas avanzadas de asesoramiento. El plan se estructura en fases: onboarding para nuevos empleados, capacitación en productos nuevos cuando los proveedores lanzan novedades, desarrollo de habilidades comerciales para mejorar la atención al cliente, y formación técnica especializada en aplicaciones de pintura, impermeabilización o decor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Paso 1: Diseña un plan de formación continua · Paso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de formación continua es la columna vertebral del desarrollo profesional en una pinturería. Debe incluir módulos progresivos que cubran desde el conocimiento básico de productos hasta técnicas avanzadas de asesoramiento. El plan se estructura en fases: onboarding para nuevos empleados, capacitación en productos nuevos cuando los proveedores lanzan novedades, desarrollo de habilidades comerciales para mejorar la atención al cliente, y formación técnica especializada en aplicaciones de pintura, impermeabilización o decora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Paso 2: Implementa el onboarding efectivo · Paso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nboarding de nuevos empleados es crítico para su integración y productividad. Un programa estructurado dura entre 2 y 4 semanas e incluye: presentación de la empresa y sus valores, recorrido por las instalaciones y sistemas, formación intensiva en el catálogo de productos, acompañamiento con un mentor o compañero experimentado, y evaluaciones progresivas para verificar la asimilación de conocimientos. Un buen onboarding reduce la rotación de personal en un 50% y acelera la productividad del nuevo emple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Paso 2: Implementa el onboarding efectivo · Paso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nboarding de nuevos empleados es crítico para su integración y productividad. Un programa estructurado dura entre 2 y 4 semanas e incluye: presentación de la empresa y sus valores, recorrido por las instalaciones y sistemas, formación intensiva en el catálogo de productos, acompañamiento con un mentor o compañero experimentado, y evaluaciones progresivas para verificar la asimilación de conocimientos. Un buen onboarding reduce la rotación de personal en un 50% y acelera la productividad del nuevo emple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4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aso 3: Evalúa y haz seguimiento del aprendizaje · Paso 1 de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aluación del aprendizaje no es un evento puntual sino un proceso continuo. Combina evaluaciones diagnósticas al inicio, evaluaciones formativas durante la formación con ejercicios prácticos y role-playing, y evaluaciones sumativas al finalizar cada módul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4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métricas clave incluyen: tasa de aprobación, horas de formación por empleado, satisfacción del empleado con la formación, retorno de inversión (ROI) de la formación, y retención de empleados a 6 meses. El feedback individualizado permite ajustar el plan y crear planes de desarrollo personalizad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4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aso 3: Evalúa y haz seguimiento del aprendizaje · Paso 2 de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aluación del aprendizaje no es un evento puntual sino un proceso continuo. Combina evaluaciones diagnósticas al inicio, evaluaciones formativas durante la formación con ejercicios prácticos y role-playing, y evaluaciones sumativas al finalizar cada módul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4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métricas clave incluyen: tasa de aprobación, horas de formación por empleado, satisfacción del empleado con la formación, retorno de inversión (ROI) de la formación, y retención de empleados a 6 meses. El feedback individualizado permite ajustar el plan y crear planes de desarrollo personalizad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1: Plan de formación continua con roadmap de aprendizaje. Las barras muestran las cinco fases del programa formativo a lo largo de 12 meses, desde el onboarding inicial hasta la evaluación final.">
            <a:hlinkClick r:id="rId3" tooltip="Figura 1: Plan de formación continua con roadmap de aprendizaje. Las barras muestran las cinco fases del programa formativo a lo largo de 12 meses, desde el onboarding inicial hasta la evaluación final."/>
          </p:cNvPr>
          <p:cNvPicPr>
            <a:picLocks noChangeAspect="1"/>
          </p:cNvPicPr>
          <p:nvPr>
            <p:ph type="pic" idx="1"/>
          </p:nvPr>
        </p:nvPicPr>
        <p:blipFill>
          <a:blip r:embed="rId2"/>
          <a:stretch>
            <a:fillRect/>
          </a:stretch>
        </p:blipFill>
        <p:spPr>
          <a:xfrm>
            <a:off x="2552700" y="1257300"/>
            <a:ext cx="402907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1: Plan de formación continua con roadmap de aprendizaje. Las barras muestran las cinco fases del programa formativo a lo largo de 12 meses, desde el onboarding inicial hasta la evaluación fin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ormaciones-internas-para-empleado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2: Métodos de enseñanza y su efectividad. Las tarjetas presentan los cinco enfoques formativos principales con sus porcentajes de retención, destacando el mentoring y el role-playing como los más efectivos.">
            <a:hlinkClick r:id="rId3" tooltip="Figura 2: Métodos de enseñanza y su efectividad. Las tarjetas presentan los cinco enfoques formativos principales con sus porcentajes de retención, destacando el mentoring y el role-playing como los más efectivos."/>
          </p:cNvPr>
          <p:cNvPicPr>
            <a:picLocks noChangeAspect="1"/>
          </p:cNvPicPr>
          <p:nvPr>
            <p:ph type="pic" idx="1"/>
          </p:nvPr>
        </p:nvPicPr>
        <p:blipFill>
          <a:blip r:embed="rId2"/>
          <a:stretch>
            <a:fillRect/>
          </a:stretch>
        </p:blipFill>
        <p:spPr>
          <a:xfrm>
            <a:off x="2552700" y="1257300"/>
            <a:ext cx="402907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2: Métodos de enseñanza y su efectividad. Las tarjetas presentan los cinco enfoques formativos principales con sus porcentajes de retención, destacando el mentoring y el role-playing como los más efectiv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ormaciones-internas-para-empleado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3: Sistema de evaluación del aprendizaje con sus cinco etapas y métricas clave de seguimiento. El proceso va desde el diagnóstico inicial hasta el feedback y plan de mejora individual.">
            <a:hlinkClick r:id="rId3" tooltip="Figura 3: Sistema de evaluación del aprendizaje con sus cinco etapas y métricas clave de seguimiento. El proceso va desde el diagnóstico inicial hasta el feedback y plan de mejora individual."/>
          </p:cNvPr>
          <p:cNvPicPr>
            <a:picLocks noChangeAspect="1"/>
          </p:cNvPicPr>
          <p:nvPr>
            <p:ph type="pic" idx="1"/>
          </p:nvPr>
        </p:nvPicPr>
        <p:blipFill>
          <a:blip r:embed="rId2"/>
          <a:stretch>
            <a:fillRect/>
          </a:stretch>
        </p:blipFill>
        <p:spPr>
          <a:xfrm>
            <a:off x="2552700" y="1257300"/>
            <a:ext cx="402907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3: Sistema de evaluación del aprendizaje con sus cinco etapas y métricas clave de seguimiento. El proceso va desde el diagnóstico inicial hasta el feedback y plan de mejora individu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ormaciones-internas-para-empleado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4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endario anual de formaciones internas para Academia de Pinturas Especializad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43]]></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771650"/>
                <a:gridCol w="1114425"/>
                <a:gridCol w="1695450"/>
                <a:gridCol w="1771650"/>
                <a:gridCol w="1762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ódulo format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ur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úblico objet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étodo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nboarding ge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ún incorp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evos emple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toring + presen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álogo de produc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imest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s los emple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nline + talleres práct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evos lanzami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quipo de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s técnicas + role-play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43]]></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771650"/>
                <a:gridCol w="1114425"/>
                <a:gridCol w="1695450"/>
                <a:gridCol w="1771650"/>
                <a:gridCol w="1762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ódulo format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ur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úblico objet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étodo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ilidades comer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est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l de 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le-playing + gam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écnicas de 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6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imest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esores técn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lleres presen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ridad y prev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s los emple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nline + simulac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j-mcq-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j-sort-01]]></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j-match-01]]></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j-tf-01]]></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j-ref-0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4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j-err-01]]></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j-list-0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duración recomendada de un programa de onboarding estructurado para nuevos empleados en una pinturerí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3 dí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1 seman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2 a 4 semana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2 me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tividad formativa en el método de enseñanza más adecuad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nlin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ole-playing]]></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ntoring]]></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sencial]]></a:t>
            </a:r>
          </a:p>
        </p:txBody>
      </p:sp>
      <p:sp>
        <p:nvSpPr>
          <p:cNvPr id="14" name=""/>
          <p:cNvSpPr txBox="1"/>
          <p:nvPr/>
        </p:nvSpPr>
        <p:spPr>
          <a:xfrm>
            <a:off x="628650" y="4010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amific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4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prender el catálogo de productos nuev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acticar asesoramiento a clientes difícil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ntegración de un empleado nuevo con un compañer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aller práctico de aplicación de pintura decorativ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etición entre equipos para memorizar referencias]]></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compañamiento personalizado durante el primer mes]]></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ipo de evaluación con su momento de aplic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valuación diagnóstic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valuación formativ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valuación sumat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valuación de ROI]]></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urante la formación, con ejercicios práctico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 finalizar cada módulo formativ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4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 los 6 meses, midiendo retorno de invers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inicio, para conocer conocimientos previ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grama de onboarding bien estructurado puede reducir la rotación de personal nuevo en un 50% y acelerar significativamente su productividad.]]></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seña un plan de formación de 3 meses para un empleado nuevo que se incorpora a una pinturería. Incluye las semanas dedicadas a cada fase, los métodos de enseñanza que utilizarías, las evaluaciones que aplicarías y cómo harías el seguimiento de su progreso. Considera que el empleado no tiene experiencia previa en el sector.]]></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dentifica las afirmaciones incorrectas sobre la gestión de formaciones intern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onboarding debe durar solo un día para no perder tiempo productiv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evaluaciones formativas se realizan durante la formación para ajustar el aprendizaj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entoring asigna un compañero experimentado al nuevo emplea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4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ormación en productos nuevos solo es necesaria una vez al añ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role-playing es útil para practicar situaciones reales con clientes.]]></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a tasa de aprobación es una métrica irrelevante para evaluar la formación.]]></a:t>
            </a:r>
          </a:p>
        </p:txBody>
      </p:sp>
      <p:sp>
        <p:nvSpPr>
          <p:cNvPr id="10" name=""/>
          <p:cNvSpPr txBox="1"/>
          <p:nvPr/>
        </p:nvSpPr>
        <p:spPr>
          <a:xfrm>
            <a:off x="628650" y="3248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Un plan de formación continua debe actualizarse periódicamente según las necesidad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umera las cinco etapas del sistema de evaluación del aprendizaje que se muestran en la Figura 3, en el orden correcto de ejecución.]]></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43]]></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nboarding ge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toring + presen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álogo de produc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nline + talleres práct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ilidades comer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le-playing + gam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écnicas de 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lleres presen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4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formaciones-internas-para-empleados"/>
              </a:rPr>
              <a:t><![CDATA[Abrir el juego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4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s formaciones internas para empleados. · Tarjeta 1 de 5]]></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Onboard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4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s formaciones internas para empleados. · Tarjeta 1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ceso estructurado de integración de nuevos empleados que dura entre 2 y 4 semanas. Incluye presentación de la empresa, formación en productos, mentoring y evaluaciones progresiv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4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s formaciones internas para empleados. · Tarjeta 2 de 5]]></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valuación formativ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4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s formaciones internas para empleados. · Tarjeta 2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ipo de evaluación que se realiza durante la formación mediante ejercicios prácticos y role-playing. Permite ajustar el proceso de aprendizaje en tiempo re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4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s formaciones internas para empleados. · Tarjeta 3 de 5]]></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Mentor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4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s formaciones internas para empleados. · Tarjeta 3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étodo de enseñanza que asigna un compañero experimentado al nuevo empleado para acompañarlo en su integración y desarrollo de competenci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4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s formaciones internas para empleados. · Tarjeta 4 de 5]]></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OI de form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4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s formaciones internas para empleados. · Tarjeta 4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étrica que mide el retorno de inversión de la formación. Se evalúa a los 6 meses y considera la mejora en productividad, ventas y retención de emplead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4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s formaciones internas para empleados. · Tarjeta 5 de 5]]></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lan de formación continu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ciones-internas-para-empleados"/>
              </a:rPr>
              <a:t><![CDATA[Formaciones Internas para Emple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4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s formaciones internas para empleados. · Tarjeta 5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tructura organizada de módulos formativos que se imparten a lo largo del año con frecuencia definida: trimestral, semestral o anual según el tem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2026-10-31T05:01:19Z</dcterms:created>
  <dcterms:modified xsi:type="dcterms:W3CDTF">2026-10-31T05:01:19Z</dcterms:modified>
  <dc:title>Formaciones Internas para Empleados</dc:title>
  <dc:description>Presentación editable del OA «Formaciones Internas para Empleados». Enlace: https://pinturasespecializadas.lumbre.lat/object/formaciones-internas-para-empleados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