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presProps" Target="presProps.xml"/>
  <Relationship Id="rId79" Type="http://schemas.openxmlformats.org/officeDocument/2006/relationships/viewProps" Target="viewProps.xml"/>
  <Relationship Id="rId8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Carlos Cast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fachadas-de-litoral-mediterraneo-mares-mortero-monocapa-y-hormigon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fachadas-de-litoral-mediterraneo-mares-mortero-monocapa-y-hormigon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Fachadas del litoral mediterráneo: marés, mortero, monocapa y hormigón» (2 de 4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Fachadas del litoral mediterráneo: marés, mortero, monocapa y hormigón» (3 de 4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Fachadas del litoral mediterráneo: marés, mortero, monocapa y hormigón» (4 de 4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1 · Cuatro soportes, cuatro comportamientos» (2 de 3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1 · Cuatro soportes, cuatro comportamientos» (3 de 3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2-cuatro-soportes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Matriz de cuatro soportes de fachada con cómo se reconocen, qué les pasa y qué preparación pide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El mismo color sobre cuatro materiales distintos no produce el mismo result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fachadas-de-litoral-mediterraneo-mares-mortero-monocapa-y-hormigon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Marés → Piedra arenosa y porosa que absorbe agua y puede soltar aren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rtero de cemento → Capa gris, dura y a menudo fisurada sobre el mu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nocapa → Revestimiento con textura y espesor, no una simple capa de pintu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migón → Superficie densa con juntas, coqueras o armadura visibl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partado 1: descripción y reconocimiento de los cuatro soport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fachadas-de-litoral-mediterraneo-mares-mortero-monocapa-y-hormigon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Relacionar» (2 de 2)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2 · Marés: la piedra tiene que respirar» (2 de 3)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2 · Marés: la piedra tiene que respirar» (3 de 3)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Antes de pintar maré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5: Paso 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Comprueba si la piedra suelta arena o se deshace al frot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fachadas-de-litoral-mediterraneo-mares-mortero-monocapa-y-hormigon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Antes de pintar maré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5: Paso 2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Busca sales, humedad de fondo y remiendos de cemen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fachadas-de-litoral-mediterraneo-mares-mortero-monocapa-y-hormigon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Antes de pintar maré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5: Paso 3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Retira lo que no se sostiene y repara con mortero compatibl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fachadas-de-litoral-mediterraneo-mares-mortero-monocapa-y-hormigon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Antes de pintar maré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5: Paso 4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Deja secar y verifica absorción y pH antes de imprim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fachadas-de-litoral-mediterraneo-mares-mortero-monocapa-y-hormigon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Antes de pintar maré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5 de 5: Paso 5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lige un sistema mineral o transpirable y prueba en una zona pequeñ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fachadas-de-litoral-mediterraneo-mares-mortero-monocapa-y-hormigon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Porque el mortero es más rígido y menos permeable que la piedra, y el agua queda atrapa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problema es físico: si el remiendo es menos permeable y más rígido que la piedra, el agua que entra en el marés no sale por el remiendo y busca otro camino, arrastrando sales. El color es secundario frente a la compatibilida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partado 2: porosidad del marés y compatibilidad de la repar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fachadas-de-litoral-mediterraneo-mares-mortero-monocapa-y-hormigon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3 · Mortero y monocapa: la superficie que parece lisa» (2 de 3)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3 · Mortero y monocapa: la superficie que parece lisa» (3 de 3)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3-monocapa-sana-o-senal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Comparación entre una monocapa sana y una monocapa con señales de alarma que impiden pintar directame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La textura no es prueba de salud: la adherencia y la humedad se comprueba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fachadas-de-litoral-mediterraneo-mares-mortero-monocapa-y-hormigon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apariencia no informa de la adherencia ni del contenido de humedad. Una monocapa puede verse bien y estar hueca o húmeda; pintarla solo retrasa el fallo y complica la repar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partado 3: qué se comprueba en mortero y monocap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fachadas-de-litoral-mediterraneo-mares-mortero-monocapa-y-hormigon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4 · Hormigón: carbonatación y armadura» (2 de 3)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4 · Hormigón: carbonatación y armadura» (3 de 3)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4-carbonatacion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Flujo de cuatro etapas que explica cómo la carbonatación baja el pH del hormigón y acaba afectando a la armadu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La carbonatación no se ve; se mide. El óxido es la consecuencia, no el punto de parti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fachadas-de-litoral-mediterraneo-mares-mortero-monocapa-y-hormigon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Documentar el estado, comprobar carbonatación y armadura, reparar y después protege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óxido visible indica que la armadura ya está afectada. Un recubrimiento anticarbonatación protege hormigón sano; antes hay que evaluar y reparar. Tapar o esmaltar sin diagnóstico oculta el problema y puede acelerar la corros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partado 4: carbonatación, armadura y límites del recubrimien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fachadas-de-litoral-mediterraneo-mares-mortero-monocapa-y-hormigon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5 · Preparar sin destruir: limpiar, reparar, igualar» (2 de 3)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5 · Preparar sin destruir: limpiar, reparar, igualar» (3 de 3)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5-preparacion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Secuencia de cinco pasos de preparación de una fachada: diagnosticar, limpiar, reparar, igualar y verific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Preparar es decidir con el soporte, no solo limpiar la superfici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fachadas-de-litoral-mediterraneo-mares-mortero-monocapa-y-hormigon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Retirar pintura que se levanta en placas. → Limpi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Rellenar una coquera con mortero compatible. → Repar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Aplicar una imprimación para uniformar la absorción. → Igual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Eliminar polvo y restos de vegetación de la pared. → Limpi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Sellar una fisura fina y estable antes del acabado. → Repar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Fijar partículas sueltas con un consolidante adecuado. → Igual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partado 5: orden y contenido de la prepar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fachadas-de-litoral-mediterraneo-mares-mortero-monocapa-y-hormigon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5 · Clasificar» (2 de 2)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6 · Lo que no se arregla con pintura» (2 de 3)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6 · Lo que no se arregla con pintura» (3 de 3)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«La mancha de humedad viene de una junta; primero hay que corregir la entrada de agua.»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Una grieta evolutiva no se tapa; un marés que pierde cohesión no se fija con pintura plástica; y ningún impermeabilizante repara una armadura corroída. Las frases segunda y cuarta identifican la causa y derivan correctame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partado 6: defectos que superan el alcance del recubrimien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fachadas-de-litoral-mediterraneo-mares-mortero-monocapa-y-hormigon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6 · Detective de errores» (2 de 2)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7 · Del soporte a la ficha del sistema» (2 de 2)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errar la ficha de sopor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5: Paso 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Dibuja la fachada y divide por materiales y orientacion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fachadas-de-litoral-mediterraneo-mares-mortero-monocapa-y-hormigon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errar la ficha de sopor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5: Paso 2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Anota en cada zona lo observado y lo comprobado, con fech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fachadas-de-litoral-mediterraneo-mares-mortero-monocapa-y-hormigon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errar la ficha de sopor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5: Paso 3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Marca las reparaciones previas y los remiendos de otro materi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fachadas-de-litoral-mediterraneo-mares-mortero-monocapa-y-hormigon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errar la ficha de sopor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5: Paso 4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Decide preparación, imprimación y acabado por zon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fachadas-de-litoral-mediterraneo-mares-mortero-monocapa-y-hormigon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errar la ficha de sopor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5 de 5: Paso 5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Señala lo que queda pendiente y quién debe resolverl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fachadas-de-litoral-mediterraneo-mares-mortero-monocapa-y-hormigon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atrapada · carbonatación · adherenc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incompatibilidad de porosidad atrapa agua en el marés; la carbonatación reduce la alcalinidad del hormigón; y la humedad, el pH y la adherencia son comprobaciones previas imprescindib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partados 2, 4 y 7: soporte, patología y fich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fachadas-de-litoral-mediterraneo-mares-mortero-monocapa-y-hormigon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fachadas-de-litoral-mediterraneo-mares-mortero-monocapa-y-hormigon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fachadas-de-litoral-mediterraneo-mares-mortero-monocapa-y-hormigon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Repaso activo · Memoria: soporte y cuida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fachadas-de-litoral-mediterraneo-mares-mortero-monocapa-y-hormigon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ego de memoria: Repaso activo · Memoria: soporte y cuida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fachadas-de-litoral-mediterraneo-mares-mortero-monocapa-y-hormigon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Por qué el marés pide morteros de cal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Porque son más flexibles y permeables, compatibles con una piedra porosa que necesita sec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fachadas-de-litoral-mediterraneo-mares-mortero-monocapa-y-hormigon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1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es la carbonatación del hormigón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La entrada de CO2 que reduce la alcalinidad y deja la armadura sin protección frente a la corros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fachadas-de-litoral-mediterraneo-mares-mortero-monocapa-y-hormigon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2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Una monocapa es una pintur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No. Es un revestimiento con espesor y textura; antes de pintarlo se comprueban adherencia, humedad y fisur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fachadas-de-litoral-mediterraneo-mares-mortero-monocapa-y-hormigon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3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tres comprobaciones preceden a la primera mano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Humedad, pH y adherencia, además de limpieza y continuidad de la repar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fachadas-de-litoral-mediterraneo-mares-mortero-monocapa-y-hormigon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4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Cuándo se deriva una griet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Cuando aumenta, atraviesa el muro o coincide con una junta estructural: supera el alcance del produc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fachadas-de-litoral-mediterraneo-mares-mortero-monocapa-y-hormigon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5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queo: ¿lees el soporte de una fachad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7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fachadas-de-litoral-mediterraneo-mares-mortero-monocapa-y-hormigon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hequeo: ¿lees el soporte de una fachada?» (2 de 2)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ara dominar este tema» (2 de 5)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ara dominar este tema» (3 de 5)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ara dominar este tema» (4 de 5)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ara dominar este tema» (5 de 5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8296" r:id="rId1"/>
    <p:sldLayoutId id="2482438297" r:id="rId2"/>
    <p:sldLayoutId id="2482438298" r:id="rId3"/>
    <p:sldLayoutId id="2482438299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e56ab21a9c1ce3b6b9580bd0468a5ac847fff749fbd147ea1.jpg"/>
  <Relationship Id="rId3" Type="http://schemas.openxmlformats.org/officeDocument/2006/relationships/hyperlink" Target="https://pinturasespecializadas.lumbre.lat/object/fachadas-de-litoral-mediterraneo-mares-mortero-monocapa-y-hormigon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s-de-litoral-mediterraneo-mares-mortero-monocapa-y-hormigon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s-de-litoral-mediterraneo-mares-mortero-monocapa-y-hormigon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s-de-litoral-mediterraneo-mares-mortero-monocapa-y-hormigon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s-de-litoral-mediterraneo-mares-mortero-monocapa-y-hormigon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s-de-litoral-mediterraneo-mares-mortero-monocapa-y-hormigon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s-de-litoral-mediterraneo-mares-mortero-monocapa-y-hormigon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s-de-litoral-mediterraneo-mares-mortero-monocapa-y-hormigon" TargetMode="Externa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s-de-litoral-mediterraneo-mares-mortero-monocapa-y-hormigon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s-de-litoral-mediterraneo-mares-mortero-monocapa-y-hormigon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2-cuatro-soportes2.jpg"/>
  <Relationship Id="rId3" Type="http://schemas.openxmlformats.org/officeDocument/2006/relationships/hyperlink" Target="https://pinturasespecializadas.lumbre.lat/object/fachadas-de-litoral-mediterraneo-mares-mortero-monocapa-y-hormigon" TargetMode="External"/>
  <Relationship Id="rId4" Type="http://schemas.openxmlformats.org/officeDocument/2006/relationships/hyperlink" Target="https://pinturasespecializadas.lumbre.lat/object/fachadas-de-litoral-mediterraneo-mares-mortero-monocapa-y-hormigon" TargetMode="External"/>
  <Relationship Id="rId5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s-de-litoral-mediterraneo-mares-mortero-monocapa-y-hormigon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s-de-litoral-mediterraneo-mares-mortero-monocapa-y-hormigon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s-de-litoral-mediterraneo-mares-mortero-monocapa-y-hormigon" TargetMode="Externa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s-de-litoral-mediterraneo-mares-mortero-monocapa-y-hormigon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s-de-litoral-mediterraneo-mares-mortero-monocapa-y-hormigon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s-de-litoral-mediterraneo-mares-mortero-monocapa-y-hormigon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s-de-litoral-mediterraneo-mares-mortero-monocapa-y-hormigon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s-de-litoral-mediterraneo-mares-mortero-monocapa-y-hormigon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s-de-litoral-mediterraneo-mares-mortero-monocapa-y-hormigon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s-de-litoral-mediterraneo-mares-mortero-monocapa-y-hormigon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s-de-litoral-mediterraneo-mares-mortero-monocapa-y-hormigon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s-de-litoral-mediterraneo-mares-mortero-monocapa-y-hormigon" TargetMode="Externa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s-de-litoral-mediterraneo-mares-mortero-monocapa-y-hormigon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s-de-litoral-mediterraneo-mares-mortero-monocapa-y-hormigon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3-monocapa-sana-o-senal3.jpg"/>
  <Relationship Id="rId3" Type="http://schemas.openxmlformats.org/officeDocument/2006/relationships/hyperlink" Target="https://pinturasespecializadas.lumbre.lat/object/fachadas-de-litoral-mediterraneo-mares-mortero-monocapa-y-hormigon" TargetMode="External"/>
  <Relationship Id="rId4" Type="http://schemas.openxmlformats.org/officeDocument/2006/relationships/hyperlink" Target="https://pinturasespecializadas.lumbre.lat/object/fachadas-de-litoral-mediterraneo-mares-mortero-monocapa-y-hormigon" TargetMode="External"/>
  <Relationship Id="rId5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s-de-litoral-mediterraneo-mares-mortero-monocapa-y-hormigon" TargetMode="External"/>
  <Relationship Id="rId3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s-de-litoral-mediterraneo-mares-mortero-monocapa-y-hormigon" TargetMode="Externa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s-de-litoral-mediterraneo-mares-mortero-monocapa-y-hormigon" TargetMode="External"/>
  <Relationship Id="rId3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s-de-litoral-mediterraneo-mares-mortero-monocapa-y-hormigon" TargetMode="External"/>
  <Relationship Id="rId3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4-carbonatacion4.jpg"/>
  <Relationship Id="rId3" Type="http://schemas.openxmlformats.org/officeDocument/2006/relationships/hyperlink" Target="https://pinturasespecializadas.lumbre.lat/object/fachadas-de-litoral-mediterraneo-mares-mortero-monocapa-y-hormigon" TargetMode="External"/>
  <Relationship Id="rId4" Type="http://schemas.openxmlformats.org/officeDocument/2006/relationships/hyperlink" Target="https://pinturasespecializadas.lumbre.lat/object/fachadas-de-litoral-mediterraneo-mares-mortero-monocapa-y-hormigon" TargetMode="External"/>
  <Relationship Id="rId5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s-de-litoral-mediterraneo-mares-mortero-monocapa-y-hormigon" TargetMode="External"/>
  <Relationship Id="rId3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s-de-litoral-mediterraneo-mares-mortero-monocapa-y-hormigon" TargetMode="Externa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s-de-litoral-mediterraneo-mares-mortero-monocapa-y-hormigon" TargetMode="External"/>
  <Relationship Id="rId3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s-de-litoral-mediterraneo-mares-mortero-monocapa-y-hormigon" TargetMode="External"/>
  <Relationship Id="rId3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5-preparacion5.jpg"/>
  <Relationship Id="rId3" Type="http://schemas.openxmlformats.org/officeDocument/2006/relationships/hyperlink" Target="https://pinturasespecializadas.lumbre.lat/object/fachadas-de-litoral-mediterraneo-mares-mortero-monocapa-y-hormigon" TargetMode="External"/>
  <Relationship Id="rId4" Type="http://schemas.openxmlformats.org/officeDocument/2006/relationships/hyperlink" Target="https://pinturasespecializadas.lumbre.lat/object/fachadas-de-litoral-mediterraneo-mares-mortero-monocapa-y-hormigon" TargetMode="External"/>
  <Relationship Id="rId5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s-de-litoral-mediterraneo-mares-mortero-monocapa-y-hormigon" TargetMode="External"/>
  <Relationship Id="rId3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s-de-litoral-mediterraneo-mares-mortero-monocapa-y-hormigon" TargetMode="External"/>
  <Relationship Id="rId3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s-de-litoral-mediterraneo-mares-mortero-monocapa-y-hormigon" TargetMode="Externa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s-de-litoral-mediterraneo-mares-mortero-monocapa-y-hormigon" TargetMode="External"/>
  <Relationship Id="rId3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s-de-litoral-mediterraneo-mares-mortero-monocapa-y-hormigon" TargetMode="External"/>
  <Relationship Id="rId3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s-de-litoral-mediterraneo-mares-mortero-monocapa-y-hormigon" TargetMode="External"/>
  <Relationship Id="rId3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s-de-litoral-mediterraneo-mares-mortero-monocapa-y-hormigon" TargetMode="External"/>
  <Relationship Id="rId3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s-de-litoral-mediterraneo-mares-mortero-monocapa-y-hormigon" TargetMode="Externa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s-de-litoral-mediterraneo-mares-mortero-monocapa-y-hormigon" TargetMode="External"/>
  <Relationship Id="rId3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s-de-litoral-mediterraneo-mares-mortero-monocapa-y-hormigon" TargetMode="External"/>
  <Relationship Id="rId3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s-de-litoral-mediterraneo-mares-mortero-monocapa-y-hormigon" TargetMode="External"/>
  <Relationship Id="rId3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s-de-litoral-mediterraneo-mares-mortero-monocapa-y-hormigon" TargetMode="External"/>
  <Relationship Id="rId3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s-de-litoral-mediterraneo-mares-mortero-monocapa-y-hormigon" TargetMode="External"/>
  <Relationship Id="rId3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s-de-litoral-mediterraneo-mares-mortero-monocapa-y-hormigon" TargetMode="External"/>
  <Relationship Id="rId3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s-de-litoral-mediterraneo-mares-mortero-monocapa-y-hormigon" TargetMode="External"/>
  <Relationship Id="rId3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s-de-litoral-mediterraneo-mares-mortero-monocapa-y-hormigon" TargetMode="Externa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s-de-litoral-mediterraneo-mares-mortero-monocapa-y-hormigon" TargetMode="External"/>
  <Relationship Id="rId3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s-de-litoral-mediterraneo-mares-mortero-monocapa-y-hormigon" TargetMode="External"/>
  <Relationship Id="rId3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s-de-litoral-mediterraneo-mares-mortero-monocapa-y-hormigon" TargetMode="External"/>
  <Relationship Id="rId3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s-de-litoral-mediterraneo-mares-mortero-monocapa-y-hormigon" TargetMode="Externa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s-de-litoral-mediterraneo-mares-mortero-monocapa-y-hormigon" TargetMode="External"/>
  <Relationship Id="rId3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s-de-litoral-mediterraneo-mares-mortero-monocapa-y-hormigon" TargetMode="External"/>
  <Relationship Id="rId3" Type="http://schemas.openxmlformats.org/officeDocument/2006/relationships/hyperlink" Target="https://pinturasespecializadas.lumbre.lat/object/fachadas-de-litoral-mediterraneo-mares-mortero-monocapa-y-hormigon" TargetMode="External"/>
  <Relationship Id="rId4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s-de-litoral-mediterraneo-mares-mortero-monocapa-y-hormigon" TargetMode="External"/>
  <Relationship Id="rId3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s-de-litoral-mediterraneo-mares-mortero-monocapa-y-hormigon" TargetMode="External"/>
  <Relationship Id="rId3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s-de-litoral-mediterraneo-mares-mortero-monocapa-y-hormigon" TargetMode="External"/>
  <Relationship Id="rId3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s-de-litoral-mediterraneo-mares-mortero-monocapa-y-hormigon" TargetMode="External"/>
  <Relationship Id="rId3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s-de-litoral-mediterraneo-mares-mortero-monocapa-y-hormigon" TargetMode="External"/>
  <Relationship Id="rId3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s-de-litoral-mediterraneo-mares-mortero-monocapa-y-hormigon" TargetMode="External"/>
  <Relationship Id="rId3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s-de-litoral-mediterraneo-mares-mortero-monocapa-y-hormigon" TargetMode="External"/>
  <Relationship Id="rId3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s-de-litoral-mediterraneo-mares-mortero-monocapa-y-hormigon" TargetMode="External"/>
  <Relationship Id="rId3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s-de-litoral-mediterraneo-mares-mortero-monocapa-y-hormigon" TargetMode="External"/>
  <Relationship Id="rId3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s-de-litoral-mediterraneo-mares-mortero-monocapa-y-hormigon" TargetMode="External"/>
  <Relationship Id="rId3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s-de-litoral-mediterraneo-mares-mortero-monocapa-y-hormigon" TargetMode="External"/>
  <Relationship Id="rId3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s-de-litoral-mediterraneo-mares-mortero-monocapa-y-hormigon" TargetMode="External"/>
  <Relationship Id="rId3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s-de-litoral-mediterraneo-mares-mortero-monocapa-y-hormigon" TargetMode="Externa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s-de-litoral-mediterraneo-mares-mortero-monocapa-y-hormigon" TargetMode="External"/>
  <Relationship Id="rId3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s-de-litoral-mediterraneo-mares-mortero-monocapa-y-hormigon" TargetMode="External"/>
  <Relationship Id="rId3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s-de-litoral-mediterraneo-mares-mortero-monocapa-y-hormigon" TargetMode="External"/>
  <Relationship Id="rId3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s-de-litoral-mediterraneo-mares-mortero-monocapa-y-hormigon" TargetMode="External"/>
  <Relationship Id="rId3" Type="http://schemas.openxmlformats.org/officeDocument/2006/relationships/notesSlide" Target="../notesSlides/notesSlide7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800600"/>
          <a:chOff x="514350" y="990600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achada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itoral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editerráneo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arés,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ortero,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onocap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hormigón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rlos Castr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inturasespecializadas.lumbre.lat/object/fachadas-de-litoral-mediterraneo-mares-mortero-monocapa-y-hormigon"/>
              </a:rPr>
              <a:t><![CDATA[Ver el OA en pinturasespecializadas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619250"/>
            <a:ext cx="3105150" cy="17430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s-de-litoral-mediterraneo-mares-mortero-monocapa-y-hormigon"/>
              </a:rPr>
              <a:t><![CDATA[Fachadas del litoral mediterráneo: marés, mortero, monocapa y hormig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7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nocer los cuatro soportes de fachada más habituales en el litoral mediterráneo, explicar qué le pasa a cada uno y decidir una preparación compatible antes de proponer imprimación y acabad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ción de soportes: marés, mortero, monocapa y hormigón. Qué se ve, qué se esconde y qué preparación pide cada uno para que el sistema agarre y dure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4038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Carlos Castro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s-de-litoral-mediterraneo-mares-mortero-monocapa-y-hormigon"/>
              </a:rPr>
              <a:t><![CDATA[Fachadas del litoral mediterráneo: marés, mortero, monocapa y hormig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7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marés · monocapa · mortero · hormigón · fachadas · preparación de soporte · el litoral mediterráneo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achadas del litoral mediterráneo: marés, mortero, monocapa y hormigón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s-de-litoral-mediterraneo-mares-mortero-monocapa-y-hormigon"/>
              </a:rPr>
              <a:t><![CDATA[Fachadas del litoral mediterráneo: marés, mortero, monocapa y hormig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7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fachada de un pueblo del litoral mediterráneo tiene tres materiales en la misma pared: piedra de marés vista en el marco de una ventana, un remiendo de mortero de cemento que alguien hizo hace años y una monocapa pintada de blanco que se está desconchand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9432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liente quiere «pintarlo todo igual». El problema no es el color: es que los tres materiales absorben agua de forma distinta, se mueven de forma distinta y piden una preparación distinta. Si se trata la pared como una sola superficie, el acabado fallará primero donde cambia el material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achadas del litoral mediterráneo: marés, mortero, monocapa y hormigón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s-de-litoral-mediterraneo-mares-mortero-monocapa-y-hormigon"/>
              </a:rPr>
              <a:t><![CDATA[Fachadas del litoral mediterráneo: marés, mortero, monocapa y hormig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75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419225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419225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vas a poder hacer al terminar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nocer los cuatro soportes de fachada más habituales en el litoral mediterráneo, explicar qué le pasa a cada uno y decidir una preparación compatible antes de proponer imprimación y acabad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3842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3842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cho verificado: consta en la norma, la ficha técnica o la etiqueta citada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62325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362325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mendación de buenas prácticas: método de trabajo razonado; no es, por sí solo, una política de Pinturas Especializada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achadas del litoral mediterráneo: marés, mortero, monocapa y hormigón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s-de-litoral-mediterraneo-mares-mortero-monocapa-y-hormigon"/>
              </a:rPr>
              <a:t><![CDATA[Fachadas del litoral mediterráneo: marés, mortero, monocapa y hormig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7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dimiento interno pendiente: umbrales, equipos, plazos y responsables que debe confirmar dirección técnic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puesto didáctico: las situaciones y cifras marcadas como ficticias sirven para practicar; no son datos de la empres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achadas del litoral mediterráneo: marés, mortero, monocapa y hormigón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s-de-litoral-mediterraneo-mares-mortero-monocapa-y-hormigon"/>
              </a:rPr>
              <a:t><![CDATA[Fachadas del litoral mediterráneo: marés, mortero, monocapa y hormig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75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330517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330517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pendencia interna pendient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28670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 lección distingue el método general de las decisiones que corresponden a Pinturas Especializadas. Antes de aplicar un umbral, un importe o una facultad, confirma con dirección: Las referencias concretas del catálogo para morteros de reparación compatibles con marés. El criterio interno para derivar una reparación de marés que afecte a la estabilidad del muro. La ficha o el procedimiento de la empresa para documentar mezclas y reparaciones en obra. Los ensayos que se exigen antes de aceptar un soporte reparado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 · Cuatro soportes, cuatro comportamientos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s-de-litoral-mediterraneo-mares-mortero-monocapa-y-hormigon"/>
              </a:rPr>
              <a:t><![CDATA[Fachadas del litoral mediterráneo: marés, mortero, monocapa y hormig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7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una fachada del litoral mediterráneo es habitual encontrar cuatro soportes, a veces en la misma pared: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é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Piedra calcárea porosa, formada por granos de arena unidos por carbonato cálcico. Absorbe agua con facilidad, es relativamente blanda y puede contener sales. Su enemigo no es solo la lluvia: es el agua que entra y sale con cambios de temperatur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 · Cuatro soportes, cuatro comportamientos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s-de-litoral-mediterraneo-mares-mortero-monocapa-y-hormigon"/>
              </a:rPr>
              <a:t><![CDATA[Fachadas del litoral mediterráneo: marés, mortero, monocapa y hormig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7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rtero de cemento o de cal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La capa que iguala y protege el muro. Su comportamiento depende de la mezcla: un mortero muy rico en cemento es rígido y poco permeable al vapor; uno de cal es más flexible y transpirable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6098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nocap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Revestimiento aplicado en una o varias capas, con árido y ligante, que hace a la vez de regularización y acabado. No es una pintura: tiene espesor y una textura propi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6766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migón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Material alcalino y denso, con armadura en su interior. Cuando se carbonata, baja su pH y la armadura puede corroers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 · Cuatro soportes, cuatro comportamientos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s-de-litoral-mediterraneo-mares-mortero-monocapa-y-hormigon"/>
              </a:rPr>
              <a:t><![CDATA[Fachadas del litoral mediterráneo: marés, mortero, monocapa y hormig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7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primera decisión no es qué pintura va encima, sino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 material hay debajo y si puede sec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Un acabado que cierra el paso del vapor sobre un muro húmedo traslada el problema al interior del material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 · Cuatro soportes, cuatro comportamientos]]></a:t>
            </a:r>
          </a:p>
        </p:txBody>
      </p:sp>
      <p:pic>
        <p:nvPicPr>
          <p:cNvPr id="3" name="" descr="Matriz de cuatro soportes de fachada con cómo se reconocen, qué les pasa y qué preparación piden.">
            <a:hlinkClick r:id="rId3" tooltip="Matriz de cuatro soportes de fachada con cómo se reconocen, qué les pasa y qué preparación piden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362200" y="1257300"/>
            <a:ext cx="4419600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l mismo color sobre cuatro materiales distintos no produce el mismo resultado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fachadas-de-litoral-mediterraneo-mares-mortero-monocapa-y-hormigon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Relacio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s-de-litoral-mediterraneo-mares-mortero-monocapa-y-hormigon"/>
              </a:rPr>
              <a:t><![CDATA[Fachadas del litoral mediterráneo: marés, mortero, monocapa y hormig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7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1 · Cuatro soportes, cuatro comportamient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e cada soporte con la señal que ayuda a reconocerl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669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Maré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193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Mortero de cement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9718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Monocapa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Hormigón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766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628650" y="39528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Capa gris, dura y a menudo fisurada sobre el muro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Relacio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s-de-litoral-mediterraneo-mares-mortero-monocapa-y-hormigon"/>
              </a:rPr>
              <a:t><![CDATA[Fachadas del litoral mediterráneo: marés, mortero, monocapa y hormig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7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Revestimiento con textura y espesor, no una simple capa de pintu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8859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Superficie densa con juntas, coqueras o armadura visibl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238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Piedra arenosa y porosa que absorbe agua y puede soltar arena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Marés: la piedra tiene que respirar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s-de-litoral-mediterraneo-mares-mortero-monocapa-y-hormigon"/>
              </a:rPr>
              <a:t><![CDATA[Fachadas del litoral mediterráneo: marés, mortero, monocapa y hormig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7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marés es una roca sedimentaria porosa. Esa porosidad es la razón de su encanto y de su fragilidad: el agua entra, disuelve sales y, al evaporarse, cristaliza dentro o en la superficie. La presión de cristalización puede deshacer la piedra grano a gran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6098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 no hacer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Reparar con un mortero muy rico en cemento, más rígido y menos permeable que la piedra. El remiendo aguanta, pero el agua queda atrapada en el marés y sale por donde puede: alrededor del remiendo, con sales y desprendimiento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Marés: la piedra tiene que respirar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s-de-litoral-mediterraneo-mares-mortero-monocapa-y-hormigon"/>
              </a:rPr>
              <a:t><![CDATA[Fachadas del litoral mediterráneo: marés, mortero, monocapa y hormig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7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 hacer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Usar morteros compatibles —habitualmente de cal— y acabados que dejen transpirar. Limpiar sin abrasión agresiva y sin presión que arranque grano. Si la piedra se pinta, el sistema debe ser compatible con un soporte mineral y poroso, y debe comprobarse antes que la piedra está sana y sec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9432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 comprobar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Absorción, cohesión superficial (¿suelta arena al frotar?), presencia de sales y humedad de fondo. Un marés que se deshace no se salva con pintura: se repara o se consult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Marés: la piedra tiene que respirar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s-de-litoral-mediterraneo-mares-mortero-monocapa-y-hormigon"/>
              </a:rPr>
              <a:t><![CDATA[Fachadas del litoral mediterráneo: marés, mortero, monocapa y hormig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7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todos los marés son iguales: cambian el grano, la porosidad y la resistencia según la cantera y la pieza. Por eso la ficha del sistema y la prueba en una zona pequeña valen más que una receta general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Marés: la piedra tiene que respirar · Antes de pintar marés · Paso 1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s-de-litoral-mediterraneo-mares-mortero-monocapa-y-hormigon"/>
              </a:rPr>
              <a:t><![CDATA[Fachadas del litoral mediterráneo: marés, mortero, monocapa y hormig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7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ueba si la piedra suelta arena o se deshace al frotar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Marés: la piedra tiene que respirar · Antes de pintar marés · Paso 2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s-de-litoral-mediterraneo-mares-mortero-monocapa-y-hormigon"/>
              </a:rPr>
              <a:t><![CDATA[Fachadas del litoral mediterráneo: marés, mortero, monocapa y hormig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7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2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sca sales, humedad de fondo y remiendos de cemento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Marés: la piedra tiene que respirar · Antes de pintar marés · Paso 3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s-de-litoral-mediterraneo-mares-mortero-monocapa-y-hormigon"/>
              </a:rPr>
              <a:t><![CDATA[Fachadas del litoral mediterráneo: marés, mortero, monocapa y hormig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7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3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tira lo que no se sostiene y repara con mortero compatibl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Marés: la piedra tiene que respirar · Antes de pintar marés · Paso 4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s-de-litoral-mediterraneo-mares-mortero-monocapa-y-hormigon"/>
              </a:rPr>
              <a:t><![CDATA[Fachadas del litoral mediterráneo: marés, mortero, monocapa y hormig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7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 secar y verifica absorción y pH antes de imprimar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Marés: la piedra tiene que respirar · Antes de pintar marés · Paso 5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s-de-litoral-mediterraneo-mares-mortero-monocapa-y-hormigon"/>
              </a:rPr>
              <a:t><![CDATA[Fachadas del litoral mediterráneo: marés, mortero, monocapa y hormig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7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ige un sistema mineral o transpirable y prueba en una zona pequeña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s-de-litoral-mediterraneo-mares-mortero-monocapa-y-hormigon"/>
              </a:rPr>
              <a:t><![CDATA[Fachadas del litoral mediterráneo: marés, mortero, monocapa y hormig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7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2 · Marés: la piedra tiene que respira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Por qué es problemático reparar una zona de marés con un mortero muy rico en cement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Porque el cemento siempre es más caro que la cal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Porque el mortero es más rígido y menos permeable que la piedra, y el agua queda atrapad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390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Porque el color del cemento no coincide con el de la piedra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771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Porque el cemento impide que la pintura se seque al sol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Mortero y monocapa: la superficie que parece lis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s-de-litoral-mediterraneo-mares-mortero-monocapa-y-hormigon"/>
              </a:rPr>
              <a:t><![CDATA[Fachadas del litoral mediterráneo: marés, mortero, monocapa y hormig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7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mortero o una monocapa pueden parecer una superficie continua y sana, pero esconder lo que decide el resultado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herencia, humedad, fisuras y absor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860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herenci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Se comprueba con un corte en rejilla y cinta, o con un golpe suave que revela zonas huecas. Si la capa suena hueca, no se pinta encima: se retira lo suelto y se repara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Mortero y monocapa: la superficie que parece lis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s-de-litoral-mediterraneo-mares-mortero-monocapa-y-hormigon"/>
              </a:rPr>
              <a:t><![CDATA[Fachadas del litoral mediterráneo: marés, mortero, monocapa y hormig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7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umedad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Un revestimiento húmedo no debe cerrarse con un acabado poco permeable. Se mide con el instrumento adecuado y se interpreta según el material; una lectura sin unidad, sin instrumento y sin referencia no es una medid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6098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sura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Una fisura fina y estable puede tratarse con un sistema de puenteo; una grieta que aumenta, atraviesa el revestimiento o coincide con una junta estructural se documenta y se deriva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Mortero y monocapa: la superficie que parece lis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s-de-litoral-mediterraneo-mares-mortero-monocapa-y-hormigon"/>
              </a:rPr>
              <a:t><![CDATA[Fachadas del litoral mediterráneo: marés, mortero, monocapa y hormig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7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sorción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Las zonas reparadas absorben distinto que el resto. Si no se iguala la absorción con una imprimación adecuada, el acabado queda con manchas de brillo o color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860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monocapa tiene otra trampa: su textura se confunde con solidez. Una monocapa descascarillada por capas no se arregla con más pintura; se investiga por qué perdió adherencia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Mortero y monocapa: la superficie que parece lisa]]></a:t>
            </a:r>
          </a:p>
        </p:txBody>
      </p:sp>
      <p:pic>
        <p:nvPicPr>
          <p:cNvPr id="3" name="" descr="Comparación entre una monocapa sana y una monocapa con señales de alarma que impiden pintar directamente.">
            <a:hlinkClick r:id="rId3" tooltip="Comparación entre una monocapa sana y una monocapa con señales de alarma que impiden pintar directamente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847725" y="1257300"/>
            <a:ext cx="7439025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textura no es prueba de salud: la adherencia y la humedad se comprueban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fachadas-de-litoral-mediterraneo-mares-mortero-monocapa-y-hormigon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s-de-litoral-mediterraneo-mares-mortero-monocapa-y-hormigon"/>
              </a:rPr>
              <a:t><![CDATA[Fachadas del litoral mediterráneo: marés, mortero, monocapa y hormig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7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3 · Mortero y monocapa: la superficie que parece lis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una monocapa tiene buena textura y color uniforme, se puede pintar sin comprobar adherencia ni humedad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· Hormigón: carbonatación y armadur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s-de-litoral-mediterraneo-mares-mortero-monocapa-y-hormigon"/>
              </a:rPr>
              <a:t><![CDATA[Fachadas del litoral mediterráneo: marés, mortero, monocapa y hormig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7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hormigón recién curado es muy alcalino. Esa alcalinidad protege la armadura de acero mediante una capa pasivante. Con el tiempo, el dióxido de carbono del aire penetra en el hormigón y reacciona con la cal; es l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bonat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El pH baja y, cuando llega a la armadura, la protección desaparece: con humedad y oxígeno, el acero empieza a corroer y aumenta de volumen, lo que agrieta y desprende el recubrimiento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· Hormigón: carbonatación y armadur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s-de-litoral-mediterraneo-mares-mortero-monocapa-y-hormigon"/>
              </a:rPr>
              <a:t><![CDATA[Fachadas del litoral mediterráneo: marés, mortero, monocapa y hormig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7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 se v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Manchas de óxido, fisuras paralelas a la armadura, desprendimientos en placas y, a veces, armadura visible. La carbonatación en sí no se ve: se comprueba con un indicador de pH sobre una zona recién expuest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6098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 hace un recubrimient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Un sistema anticarbonatación reduce la entrada de CO₂. Su eficacia depende del espesor, de la continuidad y de que el hormigón esté sano. No repara una armadura ya corroída ni sustituye una reparación estructural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· Hormigón: carbonatación y armadur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s-de-litoral-mediterraneo-mares-mortero-monocapa-y-hormigon"/>
              </a:rPr>
              <a:t><![CDATA[Fachadas del litoral mediterráneo: marés, mortero, monocapa y hormig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7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 comprobar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Profundidad de carbonatación, estado de la armadura, humedad y presencia de cloruros en zonas costeras. Si hay armadura corroída, se repara primero; después se protege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· Hormigón: carbonatación y armadura]]></a:t>
            </a:r>
          </a:p>
        </p:txBody>
      </p:sp>
      <p:pic>
        <p:nvPicPr>
          <p:cNvPr id="3" name="" descr="Flujo de cuatro etapas que explica cómo la carbonatación baja el pH del hormigón y acaba afectando a la armadura.">
            <a:hlinkClick r:id="rId3" tooltip="Flujo de cuatro etapas que explica cómo la carbonatación baja el pH del hormigón y acaba afectando a la armadura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457450" y="1257300"/>
            <a:ext cx="4219575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carbonatación no se ve; se mide. El óxido es la consecuencia, no el punto de partida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fachadas-de-litoral-mediterraneo-mares-mortero-monocapa-y-hormigon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s-de-litoral-mediterraneo-mares-mortero-monocapa-y-hormigon"/>
              </a:rPr>
              <a:t><![CDATA[Fachadas del litoral mediterráneo: marés, mortero, monocapa y hormig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2 / 7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4 · Hormigón: carbonatación y armadu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una fachada de hormigón con manchas de óxido y una fisura paralela a la armadura, ¿cuál es la respuesta correct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Aplicar una pintura anticarbonatación directamente sobre el óxid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099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Documentar el estado, comprobar carbonatación y armadura, reparar y después proteger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7052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Tapar la fisura con masilla y pintar del mismo color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40862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Dar dos manos de esmalte para que no entre agua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 · Preparar sin destruir: limpiar, reparar, igualar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s-de-litoral-mediterraneo-mares-mortero-monocapa-y-hormigon"/>
              </a:rPr>
              <a:t><![CDATA[Fachadas del litoral mediterráneo: marés, mortero, monocapa y hormig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3 / 7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preparación no es un trámite previo: es la parte del sistema que hace que las capas siguientes puedan cumplir su función. El orden import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860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mpiar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Retirar polvo, grasa, restos de pintura suelta, sales y vegetación. La limpieza con agua a presión debe ajustarse al soporte: en marés o en mortero degradado, una presión alta arranca material sano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 · Preparar sin destruir: limpiar, reparar, igualar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s-de-litoral-mediterraneo-mares-mortero-monocapa-y-hormigon"/>
              </a:rPr>
              <a:t><![CDATA[Fachadas del litoral mediterráneo: marés, mortero, monocapa y hormig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4 / 7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arar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Rellenar coqueras y fisuras con un mortero compatible, ni más rígido ni más impermeable que el soporte. Respetar tiempos de curado antes de pintar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860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gualar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Las zonas reparadas y las antiguas absorben distinto. Una imprimación adecuada iguala la absorción, fija partículas sueltas o sella según lo que pida el sistem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34327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ificar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Antes de la primera mano: humedad, pH, adherencia, limpieza y continuidad de la reparación. Si algo no cumple, se detiene la obra; no se compensa con más pintura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 · Preparar sin destruir: limpiar, reparar, igualar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s-de-litoral-mediterraneo-mares-mortero-monocapa-y-hormigon"/>
              </a:rPr>
              <a:t><![CDATA[Fachadas del litoral mediterráneo: marés, mortero, monocapa y hormig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5 / 7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reparación mal curada es una bomba de tiempo: la humedad atrapada sale después, y el acabado se desprende justo en el borde del remiendo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 · Preparar sin destruir: limpiar, reparar, igualar]]></a:t>
            </a:r>
          </a:p>
        </p:txBody>
      </p:sp>
      <p:pic>
        <p:nvPicPr>
          <p:cNvPr id="3" name="" descr="Secuencia de cinco pasos de preparación de una fachada: diagnosticar, limpiar, reparar, igualar y verificar.">
            <a:hlinkClick r:id="rId3" tooltip="Secuencia de cinco pasos de preparación de una fachada: diagnosticar, limpiar, reparar, igualar y verificar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238375" y="1257300"/>
            <a:ext cx="4667250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parar es decidir con el soporte, no solo limpiar la superficie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fachadas-de-litoral-mediterraneo-mares-mortero-monocapa-y-hormigon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s-de-litoral-mediterraneo-mares-mortero-monocapa-y-hormigon"/>
              </a:rPr>
              <a:t><![CDATA[Fachadas del litoral mediterráneo: marés, mortero, monocapa y hormig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7 / 7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 · Preparar sin destruir: limpiar, reparar, iguala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acción según el paso de preparación al que pertenec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00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Limpiar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52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eparar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305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Igualar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57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Retirar pintura que se levanta en placas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40195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Rellenar una coquera con mortero compatible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s-de-litoral-mediterraneo-mares-mortero-monocapa-y-hormigon"/>
              </a:rPr>
              <a:t><![CDATA[Fachadas del litoral mediterráneo: marés, mortero, monocapa y hormig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8 / 7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Aplicar una imprimación para uniformar la absorción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Eliminar polvo y restos de vegetación de la pared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Sellar una fisura fina y estable antes del acabad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305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Fijar partículas sueltas con un consolidante adecuad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 · Lo que no se arregla con pintur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s-de-litoral-mediterraneo-mares-mortero-monocapa-y-hormigon"/>
              </a:rPr>
              <a:t><![CDATA[Fachadas del litoral mediterráneo: marés, mortero, monocapa y hormig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9 / 7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 defectos que se ven en la fachada pero no pertenecen al recubrimiento: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62000" y="1952625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ietas que aumentan o atraviesan el mur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Pueden indicar movimiento, asiento o un problema estructural. Se miden y se derivan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9085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99085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ltraciones activa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Si entra agua por un remate, una junta o una cubierta, la pintura no detiene el agua; como mucho, la esconde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 · Lo que no se arregla con pintur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s-de-litoral-mediterraneo-mares-mortero-monocapa-y-hormigon"/>
              </a:rPr>
              <a:t><![CDATA[Fachadas del litoral mediterráneo: marés, mortero, monocapa y hormig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0 / 7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es sin control de la fuent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Si el agua sigue llegando, la eflorescencia vuelve aunque se limpi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240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240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madura corroíd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l óxido que empuja el hormigón necesita reparación, no una capa má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289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289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és que se deshac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La pérdida de cohesión se trata antes de pensar en el acabado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 · Lo que no se arregla con pintur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s-de-litoral-mediterraneo-mares-mortero-monocapa-y-hormigon"/>
              </a:rPr>
              <a:t><![CDATA[Fachadas del litoral mediterráneo: marés, mortero, monocapa y hormig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1 / 7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estos casos, la respuesta profesional es la misma que en el diagnóstico: describir el hecho, acotar la zona, explicar el límite y escalar. La tienda puede suministrar el sistema de acabado cuando el problema de base esté resuelto; lo que no puede es prometer que la pintura sustituye la reparación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s-de-litoral-mediterraneo-mares-mortero-monocapa-y-hormigon"/>
              </a:rPr>
              <a:t><![CDATA[Fachadas del litoral mediterráneo: marés, mortero, monocapa y hormig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2 / 7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6 · Lo que no se arregla con pintu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 frases de una visita a una fachada. Marca las que no se sostiene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«La grieta aumenta cada año, pero con masilla elástica y pintura queda resuelta.»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«La mancha de humedad viene de una junta; primero hay que corregir la entrada de agua.»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«El marés suelta arena, así que le doy una mano de pintura plástica para fijarlo.»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s-de-litoral-mediterraneo-mares-mortero-monocapa-y-hormigon"/>
              </a:rPr>
              <a:t><![CDATA[Fachadas del litoral mediterráneo: marés, mortero, monocapa y hormig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3 / 7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«Hay óxido y una fisura paralela a la armadura; documento y derivo para reparar.»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89547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«Con un impermeabilizante fuerte ya no hará falta reparar la armadura.»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7 · Del soporte a la ficha del sistem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s-de-litoral-mediterraneo-mares-mortero-monocapa-y-hormigon"/>
              </a:rPr>
              <a:t><![CDATA[Fachadas del litoral mediterráneo: marés, mortero, monocapa y hormig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4 / 7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ficha de soporte se completa con lo que se ve y lo que se comprueba, no con lo que se supone. Para cada zona de la fachada se anota: material, edad aparente, humedad, sales, adherencia, fisuras, reparaciones previas y acces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6098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ués se traduce a decisiones: qué se retira, con qué se repara, qué imprimación iguala la absorción y qué acabado cumple la función. Si una zona no se puede identificar, se trata como desconocida y se prueba antes de extender el sistema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7 · Del soporte a la ficha del sistem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s-de-litoral-mediterraneo-mares-mortero-monocapa-y-hormigon"/>
              </a:rPr>
              <a:t><![CDATA[Fachadas del litoral mediterráneo: marés, mortero, monocapa y hormig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5 / 7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ficha también sirve para explicar el presupuesto: no cuesta lo mismo preparar una monocapa sana que sanear un paño de marés con remiendos. Y sirve para el mantenimiento: saber qué se hizo permite saber qué mirar en la próxima revisión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7 · Del soporte a la ficha del sistema · Cerrar la ficha de soporte · Paso 1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s-de-litoral-mediterraneo-mares-mortero-monocapa-y-hormigon"/>
              </a:rPr>
              <a:t><![CDATA[Fachadas del litoral mediterráneo: marés, mortero, monocapa y hormig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6 / 7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buja la fachada y divide por materiales y orientaciones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7 · Del soporte a la ficha del sistema · Cerrar la ficha de soporte · Paso 2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s-de-litoral-mediterraneo-mares-mortero-monocapa-y-hormigon"/>
              </a:rPr>
              <a:t><![CDATA[Fachadas del litoral mediterráneo: marés, mortero, monocapa y hormig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7 / 7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2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ota en cada zona lo observado y lo comprobado, con fecha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7 · Del soporte a la ficha del sistema · Cerrar la ficha de soporte · Paso 3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s-de-litoral-mediterraneo-mares-mortero-monocapa-y-hormigon"/>
              </a:rPr>
              <a:t><![CDATA[Fachadas del litoral mediterráneo: marés, mortero, monocapa y hormig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8 / 7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3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ca las reparaciones previas y los remiendos de otro material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7 · Del soporte a la ficha del sistema · Cerrar la ficha de soporte · Paso 4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s-de-litoral-mediterraneo-mares-mortero-monocapa-y-hormigon"/>
              </a:rPr>
              <a:t><![CDATA[Fachadas del litoral mediterráneo: marés, mortero, monocapa y hormig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9 / 7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e preparación, imprimación y acabado por zona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7 · Del soporte a la ficha del sistema · Cerrar la ficha de soporte · Paso 5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s-de-litoral-mediterraneo-mares-mortero-monocapa-y-hormigon"/>
              </a:rPr>
              <a:t><![CDATA[Fachadas del litoral mediterráneo: marés, mortero, monocapa y hormig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0 / 7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ñala lo que queda pendiente y quién debe resolverlo.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Completar la fras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s-de-litoral-mediterraneo-mares-mortero-monocapa-y-hormigon"/>
              </a:rPr>
              <a:t><![CDATA[Fachadas del litoral mediterráneo: marés, mortero, monocapa y hormig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1 / 7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7 · Del soporte a la ficha del siste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marés se evita un mortero rígido y poco permeable porque el agua queda ___ en la piedra. En hormigón, la ___ baja el pH y deja la armadura sin protección. Antes de pintar hay que comprobar humedad, pH y ___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Herramienta de trabajo: ficha de soporte de fachad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s-de-litoral-mediterraneo-mares-mortero-monocapa-y-hormigon"/>
              </a:rPr>
              <a:t><![CDATA[Fachadas del litoral mediterráneo: marés, mortero, monocapa y hormig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2 / 7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rellena por zonas, no por toda la fachada de una vez. Cada fila obliga a separar lo observado de lo comprobado y a decidir una preparación concreta.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Herramienta de trabajo: ficha de soporte de fachad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s-de-litoral-mediterraneo-mares-mortero-monocapa-y-hormigon"/>
              </a:rPr>
              <a:t><![CDATA[Fachadas del litoral mediterráneo: marés, mortero, monocapa y hormig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3 / 7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delo didáctico. Las referencias de morteros y sistemas deben confirmarse con dirección técnica y con la ficha del fabricante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s-de-litoral-mediterraneo-mares-mortero-monocapa-y-hormigon"/>
              </a:rPr>
              <a:t><![CDATA[Fachadas del litoral mediterráneo: marés, mortero, monocapa y hormig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4 / 75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219450"/>
        </p:xfrm>
        <a:graphic>
          <a:graphicData uri="http://schemas.openxmlformats.org/drawingml/2006/table">
            <a:tbl>
              <a:tblPr firstRow="1" bandRow="1"/>
              <a:tblGrid>
                <a:gridCol w="1781175"/>
                <a:gridCol w="3533775"/>
                <a:gridCol w="28003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mp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se anot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egl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Zon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año, orientación y altu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in localización no hay decis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ateri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arés, mortero, monocapa u hormig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i hay duda, se prueb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st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hesión, fisuras, huecos y desprendimient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scribir, no adjetiv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Humeda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nstrumento, valor, unidad y fech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in unidad no es medi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s-de-litoral-mediterraneo-mares-mortero-monocapa-y-hormigon"/>
              </a:rPr>
              <a:t><![CDATA[Fachadas del litoral mediterráneo: marés, mortero, monocapa y hormig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5 / 75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114675"/>
        </p:xfrm>
        <a:graphic>
          <a:graphicData uri="http://schemas.openxmlformats.org/drawingml/2006/table">
            <a:tbl>
              <a:tblPr firstRow="1" bandRow="1"/>
              <a:tblGrid>
                <a:gridCol w="1781175"/>
                <a:gridCol w="3533775"/>
                <a:gridCol w="28003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mp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se anot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egl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al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ipo, extensión y recurrenci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Buscar el origen del agu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dherenci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inta, corte o golpe; result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o hueco se reti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paracion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aterial y antigüedad del remien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mprobar compatibilida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epara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impieza, reparación e imprima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na decisión por zon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ími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Qué no cubre el sistem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scribirlo en la ofer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Herramienta de trabajo: ficha de soporte de fachad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s-de-litoral-mediterraneo-mares-mortero-monocapa-y-hormigon"/>
              </a:rPr>
              <a:t><![CDATA[Fachadas del litoral mediterráneo: marés, mortero, monocapa y hormig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6 / 75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41922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41922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usarl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una zona no se puede identificar o medir, se marca «pendiente» y se explica al cliente qué falta. La ficha no se completa con suposiciones para que parezca cerrada.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Memoria: soporte y cuidad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s-de-litoral-mediterraneo-mares-mortero-monocapa-y-hormigon"/>
              </a:rPr>
              <a:t><![CDATA[Fachadas del litoral mediterráneo: marés, mortero, monocapa y hormig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7 / 75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009900"/>
        </p:xfrm>
        <a:graphic>
          <a:graphicData uri="http://schemas.openxmlformats.org/drawingml/2006/table">
            <a:tbl>
              <a:tblPr firstRow="1" bandRow="1"/>
              <a:tblGrid>
                <a:gridCol w="3200400"/>
                <a:gridCol w="49149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B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aré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ortero de cal y acabado transpirabl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ortero de cemen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mprobar adherencia y fisur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onocap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 confundir textura con solidez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Hormig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igilar carbonatación y armadu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Zona repara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gualar la absorción antes de pint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Grieta evolutiv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edir y derivar, no tap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Memoria: soporte y cuidado · Cómo practic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s-de-litoral-mediterraneo-mares-mortero-monocapa-y-hormigon"/>
              </a:rPr>
              <a:t><![CDATA[Fachadas del litoral mediterráneo: marés, mortero, monocapa y hormig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8 / 7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es el contenido estático del juego. Para emparejar las cartas y practicar la interacción, abre el O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24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inturasespecializadas.lumbre.lat/object/fachadas-de-litoral-mediterraneo-mares-mortero-monocapa-y-hormigon"/>
              </a:rPr>
              <a:t><![CDATA[Abrir el juego en el OA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repaso rápido · Tarjeta 1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s-de-litoral-mediterraneo-mares-mortero-monocapa-y-hormigon"/>
              </a:rPr>
              <a:t><![CDATA[Fachadas del litoral mediterráneo: marés, mortero, monocapa y hormig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9 / 7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Por qué el marés pide morteros de cal?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repaso rápido · Tarjeta 1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s-de-litoral-mediterraneo-mares-mortero-monocapa-y-hormigon"/>
              </a:rPr>
              <a:t><![CDATA[Fachadas del litoral mediterráneo: marés, mortero, monocapa y hormig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0 / 7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 son más flexibles y permeables, compatibles con una piedra porosa que necesita secar.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repaso rápido · Tarjeta 2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s-de-litoral-mediterraneo-mares-mortero-monocapa-y-hormigon"/>
              </a:rPr>
              <a:t><![CDATA[Fachadas del litoral mediterráneo: marés, mortero, monocapa y hormig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1 / 7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es la carbonatación del hormigón?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repaso rápido · Tarjeta 2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s-de-litoral-mediterraneo-mares-mortero-monocapa-y-hormigon"/>
              </a:rPr>
              <a:t><![CDATA[Fachadas del litoral mediterráneo: marés, mortero, monocapa y hormig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2 / 7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entrada de CO2 que reduce la alcalinidad y deja la armadura sin protección frente a la corrosión.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repaso rápido · Tarjeta 3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s-de-litoral-mediterraneo-mares-mortero-monocapa-y-hormigon"/>
              </a:rPr>
              <a:t><![CDATA[Fachadas del litoral mediterráneo: marés, mortero, monocapa y hormig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3 / 7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Una monocapa es una pintura?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repaso rápido · Tarjeta 3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s-de-litoral-mediterraneo-mares-mortero-monocapa-y-hormigon"/>
              </a:rPr>
              <a:t><![CDATA[Fachadas del litoral mediterráneo: marés, mortero, monocapa y hormig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4 / 7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. Es un revestimiento con espesor y textura; antes de pintarlo se comprueban adherencia, humedad y fisuras.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repaso rápido · Tarjeta 4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s-de-litoral-mediterraneo-mares-mortero-monocapa-y-hormigon"/>
              </a:rPr>
              <a:t><![CDATA[Fachadas del litoral mediterráneo: marés, mortero, monocapa y hormig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5 / 7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tres comprobaciones preceden a la primera mano?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repaso rápido · Tarjeta 4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s-de-litoral-mediterraneo-mares-mortero-monocapa-y-hormigon"/>
              </a:rPr>
              <a:t><![CDATA[Fachadas del litoral mediterráneo: marés, mortero, monocapa y hormig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6 / 7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umedad, pH y adherencia, además de limpieza y continuidad de la reparación.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repaso rápido · Tarjeta 5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s-de-litoral-mediterraneo-mares-mortero-monocapa-y-hormigon"/>
              </a:rPr>
              <a:t><![CDATA[Fachadas del litoral mediterráneo: marés, mortero, monocapa y hormig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7 / 7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ndo se deriva una grieta?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repaso rápido · Tarjeta 5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s-de-litoral-mediterraneo-mares-mortero-monocapa-y-hormigon"/>
              </a:rPr>
              <a:t><![CDATA[Fachadas del litoral mediterráneo: marés, mortero, monocapa y hormig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8 / 7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 aumenta, atraviesa el muro o coincide con una junta estructural: supera el alcance del producto.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: ¿lees el soporte de una fachada?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s-de-litoral-mediterraneo-mares-mortero-monocapa-y-hormigon"/>
              </a:rPr>
              <a:t><![CDATA[Fachadas del litoral mediterráneo: marés, mortero, monocapa y hormig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9 / 7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7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ctividades cubiert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571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elacionar · act-1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24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pción múltiple · act-2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2766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erdadero o falso · act-3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6290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pción múltiple · act-4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9814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lasificar · act-5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: ¿lees el soporte de una fachada?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s-de-litoral-mediterraneo-mares-mortero-monocapa-y-hormigon"/>
              </a:rPr>
              <a:t><![CDATA[Fachadas del litoral mediterráneo: marés, mortero, monocapa y hormig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0 / 7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etective de errores · act-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ompletar la frase · act-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2405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Puedes identificar marés, mortero, monocapa y hormigón, y decidir una preparación compatible antes de proponer el acabad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60985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Vuelve a los apartados 1, 2 y 4. Los fallos más frecuentes son tratar todos los soportes igual y pintar encima de humedad o de una reparación incompatible.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1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s-de-litoral-mediterraneo-mares-mortero-monocapa-y-hormigon"/>
              </a:rPr>
              <a:t><![CDATA[Fachadas del litoral mediterráneo: marés, mortero, monocapa y hormig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1 / 7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una fachada del litoral mediterráneo, el color es lo último. Antes hay que leer el soporte: el marés pide compatibilidad y transpiración; el mortero y la monocapa piden adherencia, humedad y fisuras comprobadas; el hormigón pide vigilancia de la carbonatación y de la armadura.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2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s-de-litoral-mediterraneo-mares-mortero-monocapa-y-hormigon"/>
              </a:rPr>
              <a:t><![CDATA[Fachadas del litoral mediterráneo: marés, mortero, monocapa y hormig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2 / 7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regla que resume la lección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preparación se decide por material y por zona, y lo que no se puede comprobar se marca como pend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Una reparación incompatible o una humedad atrapada no se corrigen con más acabado. Y cuando el defecto supera el recubrimiento —grieta evolutiva, filtración, armadura corroída, piedra que se deshace—, documentar y derivar es la respuesta profesional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60045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62000" y="360045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TE, Documento Básico HS 1 «Protección frente a la humedad»: https://www.codigotecnico.org/pdf/Documentos/HS/DccHS.pdf (consulta 2026-10-24).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3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s-de-litoral-mediterraneo-mares-mortero-monocapa-y-hormigon"/>
              </a:rPr>
              <a:t><![CDATA[Fachadas del litoral mediterráneo: marés, mortero, monocapa y hormig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3 / 7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E-EN 998-1, especificaciones de los morteros para albañilería: morteros para revoco y enlucido (consulta 2026-10-24)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76475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276475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E-EN 1504-2, productos y sistemas para la protección y reparación de estructuras de hormigón: sistemas de protección superficial (consulta 2026-10-24).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4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s-de-litoral-mediterraneo-mares-mortero-monocapa-y-hormigon"/>
              </a:rPr>
              <a:t><![CDATA[Fachadas del litoral mediterráneo: marés, mortero, monocapa y hormig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4 / 7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E-EN 1062-1, clasificación de recubrimientos para albañilería exterior y hormigón: https://www.une.org/encuentra-tu-norma/busca-tu-norma/norma?c=N0033309 (consulta 2026-10-24)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00325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600325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chas técnicas de morteros, imprimaciones y acabados del catálogo: fuente operativa para compatibilidad, consumo y tiempos.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5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s-de-litoral-mediterraneo-mares-mortero-monocapa-y-hormigon"/>
              </a:rPr>
              <a:t><![CDATA[Fachadas del litoral mediterráneo: marés, mortero, monocapa y hormig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5 / 7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caracterización de un marés concreto y las reparaciones que afecten a la estabilidad del muro requieren criterio técnico especializado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2026-10-31T04:47:03Z</dcterms:created>
  <dcterms:modified xsi:type="dcterms:W3CDTF">2026-10-31T04:47:03Z</dcterms:modified>
  <dc:title>Fachadas del litoral mediterráneo: marés, mortero, monocapa y hormigón</dc:title>
  <dc:description>Presentación editable del OA «Fachadas del litoral mediterráneo: marés, mortero, monocapa y hormigón». Enlace: https://pinturasespecializadas.lumbre.lat/object/fachadas-de-litoral-mediterraneo-mares-mortero-monocapa-y-hormigon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