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 costera: salitre, viento y radiación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 costera: salitre, viento y radiación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 costera: salitre, viento y radiación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achada costera: salitre, viento y radiación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Qué cambia cerca del mar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Qué cambia cerca del mar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 queda en el muro y puede absorber humedad o cristalizar dentro del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al queda depositada. Muchas sales son higroscópicas: absorben humedad del aire y mantienen el muro húmedo; además, al cristalizar ejercen presión y pueden deshacer el material poroso. También aceleran la corrosión de los met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aerosol marino y s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cuatro-ataqu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inco agentes costeros con su manifestación, su efecto y la confusión que conviene evi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agente deja una señal distinta; la señal no es la ca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olvo blanco que reaparece después de un día húmedo. → S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intura se aclara y deja un polvo fino al pasar la mano. → Radiación U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chas verdes en la fachada norte, húmeda y sombreada. → Biofil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stra blanca en el zócalo que vuelve tras limpiarla. → S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lor desvaído en la zona más castigada por el sol. → Radiación U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elícula oscura y resbaladiza junto a una bajante. → Biofil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agentes, señales y cau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a sal no se tapa: se controla el agua» (2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La sal no se tapa: se controla el agua» (3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iclo-de-la-sal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uatro etapas del ciclo de la sal: entrada de agua, disolución, evaporación y cristal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 el ciclo sigue, la sal vuelve; el acabado no lo detiene por sí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tratar una fachada sal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caliza la sal y comprueba si reaparece tras se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tratar una fachada sal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el origen del agua: remates, juntas, fisuras o filt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tratar una fachada sal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rrige primero la entrada de agua, si está en tu alc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tratar una fachada sal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mpia con el método compatible con el so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tratar una fachada sal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un sistema que no encierre la humedad y verifica tras el se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elícula puede frenar la entrada de agua nueva, pero no elimina la que ya está dentro ni corrige su origen. La humedad y la sal acaban buscando una salida y pueden desprender la película. Primero se controla el agua y se elige un sistema compat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ciclo de la sal y límites del recubr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Transpirable no es lo mismo que sellado» (2 de 3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Transpirable no es lo mismo que sellado» (3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sellado-o-transpirable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un recubrimiento filmógeno de baja permeabilidad y un sistema hidrofugante transpir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oteger del agua y dejar salir el vapor son requisitos que se equilibran con la ficha, no con el eslog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sistema permita secar el muro y que la fuente de humedad esté contro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 un muro húmedo con sales, la prioridad es no encerrar la humedad y corregir su origen. El color y el brillo son decisiones de acabado; aplicar sin limpiar la sal garantiza que el sistema fal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equilibrio entre impermeabilidad y transpi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Orientación, altura y detalle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fachada norte tiene más biofilm; la trataremos por separado y buscaremos la humedad que lo alimen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gnorar remates y bajantes deja entradas de agua; más espesor no elimina la sal; y una barandilla oxidada requiere preparación y sistema para metal, no el mismo acabado de fachada. Las frases segunda y quinta separan zonas y dejan límites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puntos singulares y alcance de la pro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Mantenimiento: lavar antes de repintar» (2 de 3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Mantenimiento: lavar antes de repintar» (3 de 3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mantenimient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cinco pasos de mantenimiento de una fachada costera: inspeccionar, limpiar, comprobar, reparar y regist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mantenimiento empieza por mirar y limpiar, no por dar otra mano de pin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tocolo de limpieza y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otografía la fachada por zonas antes de toc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tocolo de limpieza y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tira suciedad suelta y sal con el método adecu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tocolo de limpieza y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ata el biofilm con el producto indicado y acl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tocolo de limpieza y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ja secar y comprueba adherencia y hum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tocolo de limpieza y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resultados, incidencias y fecha de la próxim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tirar · adherencia · expos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pintar sobre sal y suciedad compromete la adherencia. La revisión previa y la corrección de detalles son obligatorias; la frecuencia depende de la exposición real, no de una cifra fi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limpieza, comprobación y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 y promesas en costa» (2 de 3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 y promesas en costa» (3 de 3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Reduce la entrada de agua y facilita el mantenimiento, siempre que se corrijan las entradas y se limpie periódicamente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honesta liga la prestación a condiciones verificables: controlar el agua y mantener. Las promesas absolutas no se pueden sostener en un ambiente con sal, viento y radi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alcance y límites del sistema cost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fachada-costera-salitre-viento-y-radiacion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agente y res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agente y res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vuelve la sal después de limpi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l agua sigue entrando y transportando sales; sin corregir el origen, el ciclo continú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hidrofugante transpir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reduce la absorción de agua líquida sin cerrar del todo el paso del vap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Una mancha verde es siempre moh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Puede ser alga, cianobacteria u hongo; conviene identificarla y corregir la hum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revisa antes de repintar en cos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al, suciedad, biofilm, adherencia, humedad, fisuras, juntas y met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xiste un plazo universal de manteni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Depende de la exposición, el sistema y el uso; se fija tras inspeccio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leer una fachada cost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fachada-costera-salitre-viento-y-radiacion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leer una fachada costera?» (2 de 2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585" r:id="rId1"/>
    <p:sldLayoutId id="2482435586" r:id="rId2"/>
    <p:sldLayoutId id="2482435587" r:id="rId3"/>
    <p:sldLayoutId id="248243558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5fd47c3809297f69d1571923d7516496321d089e47ec5341.jpg"/>
  <Relationship Id="rId3" Type="http://schemas.openxmlformats.org/officeDocument/2006/relationships/hyperlink" Target="https://pinturasespecializadas.lumbre.lat/object/fachada-costera-salitre-viento-y-radiacion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cuatro-ataques2.jpg"/>
  <Relationship Id="rId3" Type="http://schemas.openxmlformats.org/officeDocument/2006/relationships/hyperlink" Target="https://pinturasespecializadas.lumbre.lat/object/fachada-costera-salitre-viento-y-radiacion" TargetMode="External"/>
  <Relationship Id="rId4" Type="http://schemas.openxmlformats.org/officeDocument/2006/relationships/hyperlink" Target="https://pinturasespecializadas.lumbre.lat/object/fachada-costera-salitre-viento-y-radiacion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iclo-de-la-sal3.jpg"/>
  <Relationship Id="rId3" Type="http://schemas.openxmlformats.org/officeDocument/2006/relationships/hyperlink" Target="https://pinturasespecializadas.lumbre.lat/object/fachada-costera-salitre-viento-y-radiacion" TargetMode="External"/>
  <Relationship Id="rId4" Type="http://schemas.openxmlformats.org/officeDocument/2006/relationships/hyperlink" Target="https://pinturasespecializadas.lumbre.lat/object/fachada-costera-salitre-viento-y-radiacion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sellado-o-transpirable4.jpg"/>
  <Relationship Id="rId3" Type="http://schemas.openxmlformats.org/officeDocument/2006/relationships/hyperlink" Target="https://pinturasespecializadas.lumbre.lat/object/fachada-costera-salitre-viento-y-radiacion" TargetMode="External"/>
  <Relationship Id="rId4" Type="http://schemas.openxmlformats.org/officeDocument/2006/relationships/hyperlink" Target="https://pinturasespecializadas.lumbre.lat/object/fachada-costera-salitre-viento-y-radiacion" TargetMode="External"/>
  <Relationship Id="rId5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mantenimiento5.jpg"/>
  <Relationship Id="rId3" Type="http://schemas.openxmlformats.org/officeDocument/2006/relationships/hyperlink" Target="https://pinturasespecializadas.lumbre.lat/object/fachada-costera-salitre-viento-y-radiacion" TargetMode="External"/>
  <Relationship Id="rId4" Type="http://schemas.openxmlformats.org/officeDocument/2006/relationships/hyperlink" Target="https://pinturasespecializadas.lumbre.lat/object/fachada-costera-salitre-viento-y-radiacion" TargetMode="External"/>
  <Relationship Id="rId5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hyperlink" Target="https://pinturasespecializadas.lumbre.lat/object/fachada-costera-salitre-viento-y-radiacion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fachada-costera-salitre-viento-y-radiacion" TargetMode="External"/>
  <Relationship Id="rId3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er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itr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di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fachada-costera-salitre-viento-y-radiacion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cómo actúan la sal marina, la lluvia batiente y la radiación sobre una fachada, y elegir un sistema que proteja sin encerrar la humedad, con un mantenimiento rea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exposición costera: qué hace la sal, por qué una fachada transpirable no es lo mismo que una sellada y cómo mantener un sistema que funcione más de una tempor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achada costera · salitre · aerosol marino · humedad · radiación ultravioleta · mantenimiento · el litoral mediterráne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 costera: salitre, viento y radiac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munidad de vecinos pide presupuesto para repintar la fachada del edificio. Está a dos calles del mar, recibe viento del suroeste y tiene manchas verdes en la zona norte, desconchones junto a las cornisas y óxido en las barandil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idente dice: «Queremos algo que no haya que volver a pintar». Esa frase es el centro de la lección. En costa no existe el «para siempre»: existe un sistema bien elegido, bien aplicado y con un mantenimiento que alguien pueda ejecu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 costera: salitre, viento y radiac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cómo actúan la sal marina, la lluvia batiente y la radiación sobre una fachada, y elegir un sistema que proteja sin encerrar la humedad, con un mantenimiento reali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384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62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62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 de buenas prácticas: método de trabajo razonado; no es, por sí solo, una política de Pinturas Especializad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 costera: salitre, viento y radiac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umbrales, equipos, plazos y responsables que debe confirmar dirección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y cifra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 costera: salitre, viento y radiac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a distancia y la orientación que la empresa considera exposición costera severa, si fija algún criterio inter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hada costera: salitre, viento y radiac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ferencias concretas del catálogo con prestaciones declaradas para aerosol marino. El procedimiento de limpieza y retirada de biofilm, incluidos productos y gestión de aguas. La política de mantenimiento y garantía que se ofrece a comunidades y profesiona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Qué cambia cerca del m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costa, la fachada recibe una mezcla de agentes que se refuerzan entre sí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erosol mari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viento levanta gotas de agua de mar y las deposita sobre la superficie. Esas gotas llevan sales disueltas, sobre todo cloruros, que quedan en el muro cuando el agua se evapo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Qué cambia cerca del m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uvia bat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lluvia empujada por el viento entra por fisuras, juntas y remates que una lluvia vertical no alcanzaría. La orientación y la altura cambian por completo la cantidad de agua que recibe cada pañ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ación so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luz ultravioleta degrada los ligantes de algunas pinturas, provoca tiza superficial y pérdida de color. Las superficies oscuras alcanzan más temperatura y sufren más choque térmic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Qué cambia cerca del m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ofilm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gas, cianobacterias y hongos encuentran humedad y nutrientes en la suciedad acumulada. Las manchas verdes o negras no siempre son «moho»: pueden ser algas o una mezcla, y vuelven si la humedad sigu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to y are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abrasión desgasta la película y la suciedad se incrusta en las zonas rugosas. El viento también decide qué fachada recibe la sal y cuál queda protegi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Qué cambia cerca del 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la sal marina cuando el agua que la transportaba se evapora en la fach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aparece con el agua y no deja rast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queda en el muro y puede absorber humedad o cristalizar dentro del mate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afecta a las barandillas metálicas, nunca al mu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imenta la pintura y mejora la adherenc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ataques que no se suman igu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agentes costeros no actúan por separado. Una fachada orientada al viento recibe más sal y más lluvia; una zona sombreada conserva humedad y favorece el biofilm; una cornisa acumula agua y suciedad. Por eso la inspección se hace por zonas y no con una sola etiqueta para todo el edifi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 hay que separar causa y señal. La mancha verde es una señal de humedad y suciedad; el desconchón es una señal de pérdida de adherencia; el óxido es una señal de corrosión. Ninguna se resuelve solo con un acabado de color. Primero se identifica qué agente está actuando y en qué zo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uatro ataques que no se suman igual]]></a:t>
            </a:r>
          </a:p>
        </p:txBody>
      </p:sp>
      <p:pic>
        <p:nvPicPr>
          <p:cNvPr id="3" name="" descr="Matriz de cinco agentes costeros con su manifestación, su efecto y la confusión que conviene evitar.">
            <a:hlinkClick r:id="rId3" tooltip="Matriz de cinco agentes costeros con su manifestación, su efecto y la confusión que conviene evit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62200" y="1257300"/>
            <a:ext cx="44196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agente deja una señal distinta; la señal no es la cau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-costera-salitre-viento-y-radi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Cuatro ataques que no se suman igu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según el agente que mejor la exp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adiación UV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iofilm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olvo blanco que reaparece después de un día húmed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pintura se aclara y deja un polvo fino al pasar la man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chas verdes en la fachada norte, húmeda y sombrea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stra blanca en el zócalo que vuelve tras limpiar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lor desvaído en la zona más castigada por el so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elícula oscura y resbaladiza junto a una baj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l sigue un ciclo: el agua la disuelve, entra en el material poroso, se evapora y la sal cristaliza en la superficie o dentro. Si vuelve a haber agua, la sal se disuelve otra vez y el ciclo continúa. Pintar encima no interrumpe el ciclo: como mucho, lo esconde hasta la siguiente tempora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puede ha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tirar la sal de la superficie con el método que indique el sistema, corregir la fuente de agua —remates, juntas, grietas, filtraciones— y elegir un recubrimiento que no encierre la humedad. En algunos casos, un hidrofugante transpirable reduce la entrada de agua líquida sin cerrar el paso del vapor; en otros, el sistema debe permitir que el muro sequ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no se puede promet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la sal no vuelva si el agua sigue llegando. Que un impermeabilizante filmógeno sobre una pared húmeda resuelva el problema. Que una limpieza agresiva no dañe el sopor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probación es sencilla: ¿de dónde viene el agua? Si no hay respuesta, no hay sistema que aguan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]]></a:t>
            </a:r>
          </a:p>
        </p:txBody>
      </p:sp>
      <p:pic>
        <p:nvPicPr>
          <p:cNvPr id="3" name="" descr="Flujo de cuatro etapas del ciclo de la sal: entrada de agua, disolución, evaporación y cristalización.">
            <a:hlinkClick r:id="rId3" tooltip="Flujo de cuatro etapas del ciclo de la sal: entrada de agua, disolución, evaporación y cristaliza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 el ciclo sigue, la sal vuelve; el acabado no lo detiene por sí sol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-costera-salitre-viento-y-radi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Antes de tratar una fachada salin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iza la sal y comprueba si reaparece tras sec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Antes de tratar una fachada salin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l origen del agua: remates, juntas, fisuras o filtr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Antes de tratar una fachada salin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 primero la entrada de agua, si está en tu alcan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Antes de tratar una fachada salin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 con el método compatible con el sopor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sal no se tapa: se controla el agua · Antes de tratar una fachada salin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sistema que no encierre la humedad y verifica tras el secad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La sal no se tapa: se controla el agu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e aplica un impermeabilizante filmógeno sobre una fachada con sal y humedad de fondo, la sal deja de aparec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anspirable no es lo mismo que sellad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costa se venden dos ideas que parecen opuestas: «que no entre agua» y «que la pared respire». Un buen sistema para fachada costera puede hacer las dos cosas dentro de un rango: resistir el agua líquida y permitir que el vapor salga. Lo que no puede hacer cualquier producto es ambas cosas al máxim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drofugante transpir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duce la absorción de agua líquida y mantiene una difusión de vapor relativamente alta. Útil en fachadas minerales que deben seca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anspirable no es lo mismo que sellad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brimiento filmógeno impermeabiliz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orma una película más continua y resistente al agua; su comportamiento al vapor depende del producto y del espesor. Si se aplica sobre un muro húmedo o poco estable, puede atrapar agua y desprenders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 elást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compaña pequeños movimientos y puede incorporar prestaciones de impermeabilidad. No repara grietas estructurales ni sustituye la reparación del soport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anspirable no es lo mismo que sellad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cisión se toma con la ficha: permeabilidad al agua, difusión de vapor, puenteo de fisuras, espesor y condiciones. Y se comprueba en una zona antes de extenderlo a toda la facha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anspirable no es lo mismo que sellado]]></a:t>
            </a:r>
          </a:p>
        </p:txBody>
      </p:sp>
      <p:pic>
        <p:nvPicPr>
          <p:cNvPr id="3" name="" descr="Comparación entre un recubrimiento filmógeno de baja permeabilidad y un sistema hidrofugante transpirable.">
            <a:hlinkClick r:id="rId3" tooltip="Comparación entre un recubrimiento filmógeno de baja permeabilidad y un sistema hidrofugante transpirabl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04875" y="1257300"/>
            <a:ext cx="73247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oteger del agua y dejar salir el vapor son requisitos que se equilibran con la ficha, no con el eslog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-costera-salitre-viento-y-radi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Transpirable no es lo mismo que sell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achada de mortero antiguo, húmeda y con eflorescencias, va a recibir un acabado. ¿Qué criterio pesa más en la ele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lor más parecido al origi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sistema permita secar el muro y que la fuente de humedad esté control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pintura tenga el mayor brillo posi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se pueda aplicar sin limpiar la s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Orientación, altura y detal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xposición no es uniforme. En un mismo edificio, la fachada que recibe el viento dominante puede estar mucho más castigada que la opuesta. La altura también importa: las plantas altas reciben más viento y lluvia batiente; las bajas, más salpicaduras y sucie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untos singulares concentran los fallo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432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3432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nisas y p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acumulan agua y sucie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242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7242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 y encuen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tre materiales distint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41052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41052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donde entra la lluvia batient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Orientación, altura y detal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tes y desagü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vierten sobre la fach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00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00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ndillas y ancl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tálicos que corroen y manch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1971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1971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s y cajones de persi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remates deficient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5267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puede ser correcto y fallar en un detalle. Por eso la propuesta incluye qué se hace en cada punto singular y qué queda fuera del alcance del pintor. No se trata de convertir al vendedor en constructor: se trata de no prometer una fachada estanca cuando el agua entra por una junta que nadie va a repara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Orientación, altura y detal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propuesta para una comunidad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Aplicaremos el sistema en toda la fachada; los remates y las bajantes no hacen falta tocarlo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fachada norte tiene más biofilm; la trataremos por separado y buscaremos la humedad que lo aliment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on una capa más gruesa de pintura, la sal dejará de salir.»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s barandillas oxidadas se incluyen en el sistema de fachada y quedan protegida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Antes de pintar, revisaremos cornisas, juntas y fisuras y dejaremos por escrito qué se repara y qué no.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costa, el mantenimiento no es un extra: es parte del sistema. La sal, la suciedad y el biofilm se acumulan; si se repinta encima, se sella suciedad y se pierde adher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 periód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gua y un limpiador adecuado al acabado, con la presión ajustada al soporte. En marés o mortero degradado, la presión alta arranca material. En zonas con biofilm, se usa el producto indicado por el fabricante y se evita que el agua de lavado acabe donde no deb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pección antes de repin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probar adherencia, erosión, tiza, fisuras nuevas, óxido y puntos singulares. Repintar solo lo que lo necesita puede ser más razonable que renovar toda la fach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otar qué se limpió, con qué, cuándo y qué se observó. Ese registro permite comparar y justificar el siguiente mantenimient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xiste un intervalo universal. Una fachada en primera línea y orientada al viento puede necesitar limpieza mucho antes que una protegida. Prometer un plazo sin conocer la exposición es vender una expectativa, no un mantenimient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]]></a:t>
            </a:r>
          </a:p>
        </p:txBody>
      </p:sp>
      <p:pic>
        <p:nvPicPr>
          <p:cNvPr id="3" name="" descr="Secuencia de cinco pasos de mantenimiento de una fachada costera: inspeccionar, limpiar, comprobar, reparar y registrar.">
            <a:hlinkClick r:id="rId3" tooltip="Secuencia de cinco pasos de mantenimiento de una fachada costera: inspeccionar, limpiar, comprobar, reparar y registr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mantenimiento empieza por mirar y limpiar, no por dar otra mano de pintu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fachada-costera-salitre-viento-y-radi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Protocolo de limpieza y revisión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 la fachada por zonas antes de tocar na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Protocolo de limpieza y revisión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suciedad suelta y sal con el método adecuad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Protocolo de limpieza y revisión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 el biofilm con el producto indicado y aclar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Protocolo de limpieza y revisión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 secar y comprueba adherencia y humeda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Mantenimiento: lavar antes de repintar · Protocolo de limpieza y revisión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resultados, incidencias y fecha de la próxima revisió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Mantenimiento: lavar antes de repin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repintar una fachada costera hay que ___ la sal y la suciedad, comprobar la ___ y corregir los puntos singulares. El mantenimiento no tiene un plazo universal: depende de la ___ y del siste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promesas en cos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versación comercial en costa tiende a dos extremos: «esto dura para siempre» y «aquí no hay nada que hacer». Ninguno es cier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un sistema puede ha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ducir la absorción de agua, resistir mejor la radiación, dificultar el agarre del biofilm, proteger el color durante más tiempo y facilitar la limpieza. Todo dentro de un mantenimiento y de unas condicione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promesas en cos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puede ha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tener una filtración activa, reparar una grieta estructural, eliminar la sal si el agua sigue entrando, proteger una armadura corroída o sustituir un remate mal ejecu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deci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Este sistema está pensado para esta exposición y reduce el mantenimiento; necesita limpieza periódica y no corrige la entrada de agua por la junta». Esa frase no vende menos: evita la reclamación que llega dos veranos despué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 y promesas en cos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rantía, si se ofrece, debe describir qué cubre y qué no: producto, aplicación, soporte, mantenimiento y causas excluidas. La duración concreta es una decisión contractual de la empresa, no una propiedad universal de la pintur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Límites y promesas en co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forma más honesta de plantear el resultado de un sistema en una fachada coste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No volverá a tener sal ni manchas nunc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Reduce la entrada de agua y facilita el mantenimiento, siempre que se corrijan las entradas y se limpie periódicamente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s igual que cualquier pintura de interior, pero más cara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Con tres manos ya no hace falta mantenimiento.»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protocolo de fachada cos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usa para inspeccionar y para explicar la propuesta. Cada fila separa lo que se observa, lo que se comprueba y lo que se decide; lo que no se puede resolver se marca como límit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protocolo de fachada cos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Las referencias del catálogo y la política de mantenimiento deben confirmarse con dirección técnic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952750"/>
                <a:gridCol w="3248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o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en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ento dominante y lluvia bat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osición por p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tas altas y baj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viento arriba; más salpicadura a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ra, recurrencia y 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y buscar e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iofil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, extensión y humedad de fo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tar y corregir la cau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952750"/>
                <a:gridCol w="3248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o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s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ertura, longitud y evol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ble: tratar; evolutiva: deriv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nisas y pe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mulación de agua y suci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remate antes de pi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inuidad y estanque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rar o excluir del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Óxido, anclajes y manch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específico para m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5621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952750"/>
                <a:gridCol w="3248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comprueb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o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, vapor, espesor y fis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egir con ficha y prob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eza y re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ar responsable y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protocolo de fachada cost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unto singular no se va a reparar, se escribe en la oferta. La fachada puede mejorar sin ser estanca; lo que no puede es prometerse como estanca sin haberlo resuelt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agente y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 mar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r y controlar e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uvia bat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juntas, fisuras y rema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diación U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abado resistente y color est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iofil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y corregir la 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ento y ar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sin rayar el aca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l oxi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 específico para m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agente y respuest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fachada-costera-salitre-viento-y-radiacion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vuelve la sal después de limpiar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l agua sigue entrando y transportando sales; sin corregir el origen, el ciclo continú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hidrofugante transpirabl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reduce la absorción de agua líquida sin cerrar del todo el paso del vapor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a mancha verde es siempre moho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Puede ser alga, cianobacteria u hongo; conviene identificarla y corregir la humedad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revisa antes de repintar en costa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, suciedad, biofilm, adherencia, humedad, fisuras, juntas y metale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xiste un plazo universal de mantenimiento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Depende de la exposición, el sistema y el uso; se fija tras inspeccionar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leer una fachada costera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leer una fachada costera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separar sal, lluvia, UV y biofilm, elegir un sistema compatible y explicar el mantenimiento sin prometer el «para siempre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2, 3 y 4. Los fallos más frecuentes son tapar la sal, sellar un muro húmedo y prometer que no volverá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costa, la fachada no se protege con una capa más gruesa, sino con un sistema que entienda el agua: de dónde viene, por dónde sale y qué queda cuando se evapora. La sal se controla corrigiendo la entrada de agua; el biofilm se trata y se priva de humedad; la radiación se combate con un ligante y un color adecuados; y los detalles —cornisas, juntas, bajantes y metales— deciden más que el bote de acabado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resum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romesa absoluta en un ambiente que cambia cada 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sistema honesto dice qué reduce, qué no corrige y qué mantenimiento necesita. Esa es la diferencia entre una fachada que envejece bien y una reclamación que vuelve cada vera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062-3, determinación de la permeabilidad al agua líquida de recubrimientos exteriores (consulta 2026-10-24)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062-1, clasificación de recubrimientos para albañilería exterior y hormigón: https://www.une.org/encuentra-tu-norma/busca-tu-norma/norma?c=N0033309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O 4628, evaluación de la degradación de recubrimientos: designación de la cantidad e importancia de los defectos (consulta 2026-10-24)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fachada-costera-salitre-viento-y-radiacion"/>
              </a:rPr>
              <a:t><![CDATA[Fachada costera: salitre, viento y rad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TE, Documento Básico HS 1 «Protección frente a la humedad»: https://www.codigotecnico.org/pdf/Documentos/HS/DccHS.pdf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EMET, datos climáticos de referencia para el litoral mediterráneo: https://www.aemet.es/ (consulta 2026-10-24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sistemas del catálogo: prestaciones de agua, vapor, espesor y condiciones de aplic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2026-10-31T04:01:52Z</dcterms:created>
  <dcterms:modified xsi:type="dcterms:W3CDTF">2026-10-31T04:01:52Z</dcterms:modified>
  <dc:title>Fachada costera: salitre, viento y radiación</dc:title>
  <dc:description>Presentación editable del OA «Fachada costera: salitre, viento y radiación». Enlace: https://pinturasespecializadas.lumbre.lat/object/fachada-costera-salitre-viento-y-radiacion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