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presProps" Target="presProps.xml"/>
  <Relationship Id="rId51" Type="http://schemas.openxmlformats.org/officeDocument/2006/relationships/viewProps" Target="viewProps.xml"/>
  <Relationship Id="rId52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Carlos Cast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el-negocio-y-sus-clientes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el-negocio-y-sus-clientes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cover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Tienda de pinturas con estanterías de product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Pinturas Especializadas: cuatro tiendas en el litoral mediterráneo con oferta de pinturas, decoración, madera, impermeabilización, accesorios, manualidades y náutic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el-negocio-y-sus-clientes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negocio y sus clientes» (2 de 3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negocio y sus clientes» (3 de 3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oferta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Mapa de familias de producto: pinturas, esmaltes, barnices, lasures, imprimaciones, decoración, manualidades, náutica, herramientas, impermeabiliz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Familias de producto ofrecidas. Cada una tiene variantes de base, acabado, formato y código. No se deduce por el nombr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el-negocio-y-sus-clientes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Familias principales y qué las distingu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el-negocio-y-sus-clientes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Familias principales y qué las distingu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el-negocio-y-sus-clientes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tipos-cliente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Diagrama comparativo: particular (llega con idea, no conoce referencias, necesita traducción) vs profesional (llega con referencia y plazo, necesita agilidad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Particular y profesional llegan al mismo mostrador. La entrevista cambia el lenguaje y la profundidad, no el respe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el-negocio-y-sus-clientes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aso ficticio 1: particular con una foto del móvi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4: Lo que dic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«Quiero pintar el salón, tengo esta foto de un tono beigecito pero no sé cómo se llama»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el-negocio-y-sus-clientes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aso ficticio 1: particular con una foto del móvi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4: Lo que tú sab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s un particular: no conoce referencias, decide por resultado y confianza. Necesita que le traduzcas el cas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el-negocio-y-sus-clientes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aso ficticio 1: particular con una foto del móvi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4: Lo que hac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scuchas, preguntas qué quiere conseguir (un salón más cálido, disimular manchas), sobre qué hay ahora (pladur, gotelé, pintura plástica antigua), cuánto mide y para cuándo lo necesita. No sueltas un producto en los primeros 90 segund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el-negocio-y-sus-clientes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aso ficticio 1: particular con una foto del móvi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4: Lo que NO hac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No dices «coge este bote que va de maravilla». No prometes que el color quedará igual que en la foto. No afirmas rendimiento sin la ficha técnica dela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el-negocio-y-sus-clientes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aso ficticio 2: pintor con pris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4: Lo que dic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«Necesito 4 cubos de 15 de blanca mate para un portal, entro mañana a las 7»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el-negocio-y-sus-clientes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aso ficticio 2: pintor con pris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4: Lo que tú sab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s un profesional: conoce el oficio, tiene un plazo real y necesita agilidad. No necesita que le expliques qué es un sopor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el-negocio-y-sus-clientes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aso ficticio 2: pintor con pris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4: Lo que hac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onfirmas la referencia (¿la de la última factura o la del portal anterior?), compruebas existencias, cierras el formato (15 L), verificas si es para yeso nuevo o repintado, y le dices qué puedes afirmar y qué 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el-negocio-y-sus-clientes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aso ficticio 2: pintor con pris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4: Lo que NO hac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No le explicas qué es una pintura plástica. No le dices «seguro que hay» sin comprobarlo. No prometes una hora de preparación sin verific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el-negocio-y-sus-clientes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escalamiento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Dos columnas: lo que resuelves tú (consultas, cálculos, pedidos, atención multicanal) y lo que requiere escalar (diagnósticos, sistemas especializados, garantías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El escalamiento no es debilidad: es proteger al cliente y a la tienda de afirmar algo que no se puede sostene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el-negocio-y-sus-clientes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3 · Qué resuelves tú y qué requiere especialista» (2 de 2)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Buscar en el historial del cliente la referencia exacta y confirmarla por escri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«El de siempre» es un dato del historial, no de tu memoria. Se busca en el registro y se confirma por escri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ección 2 del objeto: convertir «el de siempre» en referencia confirma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el-negocio-y-sus-clientes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profesional necesita agilidad, no un interrogatorio, pero los datos de obra se cierran igu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ección 2: la entrevista cambia el lenguaje, no los datos que hay que verific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el-negocio-y-sus-clientes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«¿Cuántos botes necesito para 40 m²?» → Tú resuelves (con ficha técnica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Tengo una humedad que crece en la pared del garaje» → Escalar (diagnóstico de patología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¿Tienen esmalte satinado blanco en 4 L?» → Tú resuelves (consulta de disponibilidad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Necesito un sistema ignífugo para local de pública concurrencia» → Escalar (prescripción especializada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ección 3: casos que requieren especialis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el-negocio-y-sus-clientes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Relacionar» (2 de 2)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«Con el blanco ese que tenemos queda perfecto, cójelo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Recomendar sin cerrar datos es el error más caro. Prometer resolver una humedad con pintura es afirmar algo insosteni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ecciones 2 y 3: no prometer sin comprobar y escalar diagnóstic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el-negocio-y-sus-clientes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Necesita que le traduzcas el caso a referencias → Particul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Llega con un plazo de obra y una referencia → Profesion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Hay que escuchar el relato completo antes de preguntar → Amb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Se ofende si le explicas lo que ya sabe → Profesion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Decide por confianza y resultado → Particul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Hay que confirmarle los datos de obra en voz alta → Amb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ección 2: diferencias y commonalities entre particular y profesion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el-negocio-y-sus-clientes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5 · Clasificar» (2 de 2)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uatro · náutica · particular · profesional · esca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Datos verificables en la web de la empresa y criterios gener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ecciones 1, 2 y 3 del obje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el-negocio-y-sus-clientes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Pon a prueba lo que sabes · Memoria: familias y us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el-negocio-y-sus-clientes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 de memoria: Pon a prueba lo que sabes · Memoria: familias y us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el-negocio-y-sus-clientes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uántas tiendas tiene la empres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Cuatro: Tienda Centro, Tienda Polígono, Tienda Costa y Tienda Es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el-negocio-y-sus-clientes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es «el blanco de siempre»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Un dato del historial del cliente, no una referencia. Se confirma por escri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el-negocio-y-sus-clientes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uándo escalas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Diagnósticos, sistemas especializados, garantías, condiciones excepcionales y conflict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el-negocio-y-sus-clientes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Se puede recomendar por parecid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No. Se lee la ficha técnica y se comprueba la refere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el-negocio-y-sus-clientes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diferencia al particular del profesional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El particular decide por confianza; el profesional, por referencia y plazo. El respeto es el mism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el-negocio-y-sus-clientes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5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scribe en 3 líneas cómo atenderías a un cliente que entra diciendo «necesito algo para que no se me moje la pared del sótano». ¿Qué preguntas harías? ¿Qué no prometerías? ¿Cuándo escalarías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el-negocio-y-sus-clientes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el negocio y sus client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7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el-negocio-y-sus-clientes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hequeo: el negocio y sus clientes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9626" r:id="rId1"/>
    <p:sldLayoutId id="2482439627" r:id="rId2"/>
    <p:sldLayoutId id="2482439628" r:id="rId3"/>
    <p:sldLayoutId id="2482439629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248a5fdaff4541f05c755474d869b91e195172a99fd0465a1.jpg"/>
  <Relationship Id="rId3" Type="http://schemas.openxmlformats.org/officeDocument/2006/relationships/hyperlink" Target="https://pinturasespecializadas.lumbre.lat/object/el-negocio-y-sus-clientes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el-negocio-y-sus-clientes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el-negocio-y-sus-clientes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cover2.jpg"/>
  <Relationship Id="rId3" Type="http://schemas.openxmlformats.org/officeDocument/2006/relationships/hyperlink" Target="https://pinturasespecializadas.lumbre.lat/object/el-negocio-y-sus-clientes" TargetMode="External"/>
  <Relationship Id="rId4" Type="http://schemas.openxmlformats.org/officeDocument/2006/relationships/hyperlink" Target="https://pinturasespecializadas.lumbre.lat/object/el-negocio-y-sus-clientes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el-negocio-y-sus-clientes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el-negocio-y-sus-clientes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el-negocio-y-sus-clientes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oferta3.jpg"/>
  <Relationship Id="rId3" Type="http://schemas.openxmlformats.org/officeDocument/2006/relationships/hyperlink" Target="https://pinturasespecializadas.lumbre.lat/object/el-negocio-y-sus-clientes" TargetMode="External"/>
  <Relationship Id="rId4" Type="http://schemas.openxmlformats.org/officeDocument/2006/relationships/hyperlink" Target="https://pinturasespecializadas.lumbre.lat/object/el-negocio-y-sus-clientes" TargetMode="External"/>
  <Relationship Id="rId5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el-negocio-y-sus-clientes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el-negocio-y-sus-clientes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el-negocio-y-sus-clientes" TargetMode="Externa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tipos-cliente6.jpg"/>
  <Relationship Id="rId3" Type="http://schemas.openxmlformats.org/officeDocument/2006/relationships/hyperlink" Target="https://pinturasespecializadas.lumbre.lat/object/el-negocio-y-sus-clientes" TargetMode="External"/>
  <Relationship Id="rId4" Type="http://schemas.openxmlformats.org/officeDocument/2006/relationships/hyperlink" Target="https://pinturasespecializadas.lumbre.lat/object/el-negocio-y-sus-clientes" TargetMode="External"/>
  <Relationship Id="rId5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el-negocio-y-sus-clientes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el-negocio-y-sus-clientes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el-negocio-y-sus-clientes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el-negocio-y-sus-clientes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el-negocio-y-sus-clientes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el-negocio-y-sus-clientes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el-negocio-y-sus-clientes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el-negocio-y-sus-clientes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escalamiento7.jpg"/>
  <Relationship Id="rId3" Type="http://schemas.openxmlformats.org/officeDocument/2006/relationships/hyperlink" Target="https://pinturasespecializadas.lumbre.lat/object/el-negocio-y-sus-clientes" TargetMode="External"/>
  <Relationship Id="rId4" Type="http://schemas.openxmlformats.org/officeDocument/2006/relationships/hyperlink" Target="https://pinturasespecializadas.lumbre.lat/object/el-negocio-y-sus-clientes" TargetMode="External"/>
  <Relationship Id="rId5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el-negocio-y-sus-clientes" TargetMode="Externa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el-negocio-y-sus-clientes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el-negocio-y-sus-clientes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el-negocio-y-sus-clientes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el-negocio-y-sus-clientes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el-negocio-y-sus-clientes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el-negocio-y-sus-clientes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el-negocio-y-sus-clientes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el-negocio-y-sus-clientes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el-negocio-y-sus-clientes" TargetMode="External"/>
  <Relationship Id="rId3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el-negocio-y-sus-clientes" TargetMode="External"/>
  <Relationship Id="rId3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el-negocio-y-sus-clientes" TargetMode="External"/>
  <Relationship Id="rId3" Type="http://schemas.openxmlformats.org/officeDocument/2006/relationships/hyperlink" Target="https://pinturasespecializadas.lumbre.lat/object/el-negocio-y-sus-clientes" TargetMode="External"/>
  <Relationship Id="rId4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el-negocio-y-sus-clientes" TargetMode="External"/>
  <Relationship Id="rId3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el-negocio-y-sus-clientes" TargetMode="External"/>
  <Relationship Id="rId3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el-negocio-y-sus-clientes" TargetMode="External"/>
  <Relationship Id="rId3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el-negocio-y-sus-clientes" TargetMode="External"/>
  <Relationship Id="rId3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el-negocio-y-sus-clientes" TargetMode="External"/>
  <Relationship Id="rId3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el-negocio-y-sus-clientes" TargetMode="External"/>
  <Relationship Id="rId3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el-negocio-y-sus-clientes" TargetMode="External"/>
  <Relationship Id="rId3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el-negocio-y-sus-clientes" TargetMode="External"/>
  <Relationship Id="rId3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el-negocio-y-sus-clientes" TargetMode="External"/>
  <Relationship Id="rId3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el-negocio-y-sus-clientes" TargetMode="External"/>
  <Relationship Id="rId3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el-negocio-y-sus-clientes" TargetMode="External"/>
  <Relationship Id="rId3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el-negocio-y-sus-clientes" TargetMode="Externa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el-negocio-y-sus-clientes" TargetMode="External"/>
  <Relationship Id="rId3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el-negocio-y-sus-clientes" TargetMode="External"/>
  <Relationship Id="rId3" Type="http://schemas.openxmlformats.org/officeDocument/2006/relationships/notesSlide" Target="../notesSlides/notesSlide4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egoci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u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liente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rlos Castr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inturasespecializadas.lumbre.lat/object/el-negocio-y-sus-clientes"/>
              </a:rPr>
              <a:t><![CDATA[Ver el OA en pinturasespecializada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619250"/>
            <a:ext cx="3105150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el-negocio-y-sus-clientes"/>
              </a:rPr>
              <a:t><![CDATA[El negocio y sus clien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4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guir los tipos de cliente que llegan a la empresa (particular y profesional), conocer la oferta verificada de la casa y entender cuándo una consulta se resuelve en el mostrador y cuándo requiere escalar a un especialis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9622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480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 objeto de la Academia de Pinturas Especializadas: qué vende la casa, quién llega al mostrador y por qué el asesoramiento marca la diferencia. Todos los datos de oferta son verificables en la web de la empresa; los diálogos son ficticio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el-negocio-y-sus-clientes"/>
              </a:rPr>
              <a:t><![CDATA[El negocio y sus clien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4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Carlos Cast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mostrador · referencias · clientes · oferta · escalamiento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negocio y sus clientes]]></a:t>
            </a:r>
          </a:p>
        </p:txBody>
      </p:sp>
      <p:pic>
        <p:nvPicPr>
          <p:cNvPr id="3" name="" descr="Tienda de pinturas con estanterías de productos">
            <a:hlinkClick r:id="rId3" tooltip="Tienda de pinturas con estanterías de productos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552700" y="1257300"/>
            <a:ext cx="4029075" cy="22669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524250"/>
            <a:ext cx="8115300" cy="8572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nturas Especializadas: cuatro tiendas en el litoral mediterráneo con oferta de pinturas, decoración, madera, impermeabilización, accesorios, manualidades y náutica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el-negocio-y-sus-clientes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negocio y sus clientes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el-negocio-y-sus-clientes"/>
              </a:rPr>
              <a:t><![CDATA[El negocio y sus clien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4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nturas Especializadas tien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tien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n el litoral mediterráneo: Tienda Centro, Tienda Polígono, Tienda Costa y Tienda Este. La oferta verificada en su web incluye pinturas, decoración, madera, impermeabilización, accesorios, manualidades y náutica, además de preparación de colores y asesoramiento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negocio y sus clientes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el-negocio-y-sus-clientes"/>
              </a:rPr>
              <a:t><![CDATA[El negocio y sus clien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4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mostrador llegan dos tipos de cliente muy distintos: e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cul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que viene con una idea, una foto o una necesidad sin traducir) y e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fesi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que llega con una referencia, un plazo y un precio en la cabeza). Ambos merecen la misma atención, pero se atienden con lenguajes y profundidades distinta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objeto enseña qué se vende, quién llega y qué puedes resolver tú frente a lo que requiere un especialista. Los ejemplos son ficticio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negocio y sus clientes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el-negocio-y-sus-clientes"/>
              </a:rPr>
              <a:t><![CDATA[El negocio y sus clien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4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pendencia interna pendient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distribución real de ventas por tienda, los perfiles prioritarios de cada centro y las reglas de escalamiento son datos internos que deben validar los dueños (plan §5.3). Este objeto enseña con la información pública de la web y criterios generales verificabl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Qué vende la empresa (verificado en web)]]></a:t>
            </a:r>
          </a:p>
        </p:txBody>
      </p:sp>
      <p:pic>
        <p:nvPicPr>
          <p:cNvPr id="3" name="" descr="Mapa de familias de producto: pinturas, esmaltes, barnices, lasures, imprimaciones, decoración, manualidades, náutica, herramientas, impermeabilización">
            <a:hlinkClick r:id="rId3" tooltip="Mapa de familias de producto: pinturas, esmaltes, barnices, lasures, imprimaciones, decoración, manualidades, náutica, herramientas, impermeabilización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038350" y="1257300"/>
            <a:ext cx="5067300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Familias de producto ofrecidas. Cada una tiene variantes de base, acabado, formato y código. No se deduce por el nombre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el-negocio-y-sus-clientes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amilias principales y qué las distingu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el-negocio-y-sus-clientes"/>
              </a:rPr>
              <a:t><![CDATA[El negocio y sus clien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47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952750"/>
        </p:xfrm>
        <a:graphic>
          <a:graphicData uri="http://schemas.openxmlformats.org/drawingml/2006/table">
            <a:tbl>
              <a:tblPr firstRow="1" bandRow="1"/>
              <a:tblGrid>
                <a:gridCol w="1657350"/>
                <a:gridCol w="1571625"/>
                <a:gridCol w="2095500"/>
                <a:gridCol w="27908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amili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Bas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Uso típic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jemplo de varian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intura plástic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gu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aredes y techos interior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ate, satinado, anticondens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mal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gua o disolv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adera y met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rillante, satinado, antioxida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arniz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isolv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adera interi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ate, brillante, marin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su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isolv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adera exteri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coloro, pigmentado, poro abier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amilias principales y qué las distingu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el-negocio-y-sus-clientes"/>
              </a:rPr>
              <a:t><![CDATA[El negocio y sus clien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47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133475"/>
        </p:xfrm>
        <a:graphic>
          <a:graphicData uri="http://schemas.openxmlformats.org/drawingml/2006/table">
            <a:tbl>
              <a:tblPr firstRow="1" bandRow="1"/>
              <a:tblGrid>
                <a:gridCol w="1657350"/>
                <a:gridCol w="1571625"/>
                <a:gridCol w="2095500"/>
                <a:gridCol w="27908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amili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Bas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Uso típic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jemplo de varian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mprim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gua o disolv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eparación del sopor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lladora, antioxidante, multiadherenc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Qué vende la empresa (verificado en web)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el-negocio-y-sus-clientes"/>
              </a:rPr>
              <a:t><![CDATA[El negocio y sus clien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4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 familia tien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ri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por base (agua o disolvente), acabado (mate, satinado, brillante), formato (0,5 L, 4 L, 15 L) y código de referencia.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duce por el nom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«el blanco de siempre» no es una referencia, es un dato del historial del cliente que hay que confirmar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web de la empresa anuncia también secciones de decoración, manualidades, náutica e impermeabilización. Cada una tiene sus propios productos y fichas técnicas. No se recomienda por parecido ni por lo que «suena bien»: se lee la ficha técnica y se comprueb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Los dos tipos de cliente]]></a:t>
            </a:r>
          </a:p>
        </p:txBody>
      </p:sp>
      <p:pic>
        <p:nvPicPr>
          <p:cNvPr id="3" name="" descr="Diagrama comparativo: particular (llega con idea, no conoce referencias, necesita traducción) vs profesional (llega con referencia y plazo, necesita agilidad)">
            <a:hlinkClick r:id="rId3" tooltip="Diagrama comparativo: particular (llega con idea, no conoce referencias, necesita traducción) vs profesional (llega con referencia y plazo, necesita agilidad)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038350" y="1257300"/>
            <a:ext cx="5067300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articular y profesional llegan al mismo mostrador. La entrevista cambia el lenguaje y la profundidad, no el respeto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el-negocio-y-sus-clientes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el-negocio-y-sus-clientes"/>
              </a:rPr>
              <a:t><![CDATA[El negocio y sus clien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4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Los dos tipos de cliente · Caso ficticio 1: particular con una foto del móvil · Paso 1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ic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Quiero pintar el salón, tengo esta foto de un tono beigecito pero no sé cómo se llama»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el-negocio-y-sus-clientes"/>
              </a:rPr>
              <a:t><![CDATA[El negocio y sus clien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4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Los dos tipos de cliente · Caso ficticio 1: particular con una foto del móvil · Paso 2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tú sab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 un particular: no conoce referencias, decide por resultado y confianza. Necesita que le traduzcas el caso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el-negocio-y-sus-clientes"/>
              </a:rPr>
              <a:t><![CDATA[El negocio y sus clien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4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Los dos tipos de cliente · Caso ficticio 1: particular con una foto del móvil · Paso 3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hac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uchas, preguntas qué quiere conseguir (un salón más cálido, disimular manchas), sobre qué hay ahora (pladur, gotelé, pintura plástica antigua), cuánto mide y para cuándo lo necesita. No sueltas un producto en los primeros 90 segundo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el-negocio-y-sus-clientes"/>
              </a:rPr>
              <a:t><![CDATA[El negocio y sus clien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4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Los dos tipos de cliente · Caso ficticio 1: particular con una foto del móvil · Paso 4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NO hac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dices «coge este bote que va de maravilla». No prometes que el color quedará igual que en la foto. No afirmas rendimiento sin la ficha técnica delant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Los dos tipos de cliente · Caso ficticio 2: pintor con prisa · Paso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el-negocio-y-sus-clientes"/>
              </a:rPr>
              <a:t><![CDATA[El negocio y sus clien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4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i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Necesito 4 cubos de 15 de blanca mate para un portal, entro mañana a las 7»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Los dos tipos de cliente · Caso ficticio 2: pintor con prisa · Paso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el-negocio-y-sus-clientes"/>
              </a:rPr>
              <a:t><![CDATA[El negocio y sus clien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4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tú sab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 un profesional: conoce el oficio, tiene un plazo real y necesita agilidad. No necesita que le expliques qué es un soport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Los dos tipos de cliente · Caso ficticio 2: pintor con prisa · Paso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el-negocio-y-sus-clientes"/>
              </a:rPr>
              <a:t><![CDATA[El negocio y sus clien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4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ha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irmas la referencia (¿la de la última factura o la del portal anterior?), compruebas existencias, cierras el formato (15 L), verificas si es para yeso nuevo o repintado, y le dices qué puedes afirmar y qué no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Los dos tipos de cliente · Caso ficticio 2: pintor con prisa · Paso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el-negocio-y-sus-clientes"/>
              </a:rPr>
              <a:t><![CDATA[El negocio y sus clien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4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NO ha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le explicas qué es una pintura plástica. No le dices «seguro que hay» sin comprobarlo. No prometes una hora de preparación sin verificar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Qué resuelves tú y qué requiere especialista]]></a:t>
            </a:r>
          </a:p>
        </p:txBody>
      </p:sp>
      <p:pic>
        <p:nvPicPr>
          <p:cNvPr id="3" name="" descr="Dos columnas: lo que resuelves tú (consultas, cálculos, pedidos, atención multicanal) y lo que requiere escalar (diagnósticos, sistemas especializados, garantías)">
            <a:hlinkClick r:id="rId3" tooltip="Dos columnas: lo que resuelves tú (consultas, cálculos, pedidos, atención multicanal) y lo que requiere escalar (diagnósticos, sistemas especializados, garantías)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038350" y="1257300"/>
            <a:ext cx="5067300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l escalamiento no es debilidad: es proteger al cliente y a la tienda de afirmar algo que no se puede sostener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el-negocio-y-sus-clientes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Qué resuelves tú y qué requiere especialist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el-negocio-y-sus-clientes"/>
              </a:rPr>
              <a:t><![CDATA[El negocio y sus clien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4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ú resuelve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consultas sobre referencias y disponibilidad, cálculo de cantidades con ficha técnica, atención multicanal, preparación de pedidos y presupuestos, explicación de aplicación y limpieza, registro de reclamaciones y transferencias entre tienda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ala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diagnósticos de patologías (humedad, ósmosis), sistemas especializados (SATE, ignifugos), prescripción técnica de fabricante, garantías y devoluciones, condiciones comerciales excepcionales y conflicto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Qué resuelves tú y qué requiere especialist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el-negocio-y-sus-clientes"/>
              </a:rPr>
              <a:t><![CDATA[El negocio y sus clien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4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2209800"/>
            <a:ext cx="8115300" cy="149542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2209800"/>
            <a:ext cx="38100" cy="149542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alar no es perder al cliente: es decirle «esto lo ve mi compañero que sabe más que yo, te lo presento». La confianza se gana siendo honesto sobre lo que sabes y lo que n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22860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frase que salva un cas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68605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sto no lo puedo afirmar yo desde aquí, pero te lo miro con el responsable y te respondo en una hora.» Es mejor que cualquier promesa que no puedas sostener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el-negocio-y-sus-clientes"/>
              </a:rPr>
              <a:t><![CDATA[El negocio y sus clien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4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on a prueba lo que sab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liente dice «quiero dos botes del blanco de siempre». ¿Qué hace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Darle el blanco más vendido de la tiend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Buscar en el historial del cliente la referencia exacta y confirmarla por escrit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390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Decirle que traiga el bote vacío para ver el color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71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Venderle dos botes y ya está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el-negocio-y-sus-clientes"/>
              </a:rPr>
              <a:t><![CDATA[El negocio y sus clien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4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on a prueba lo que sab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pintor profesional no necesita que le preguntes nada porque ya sabe lo que quier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el-negocio-y-sus-clientes"/>
              </a:rPr>
              <a:t><![CDATA[El negocio y sus clien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4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on a prueba lo que sab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e cada consulta con quién la resuelv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66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«¿Cuántos botes necesito para 40 m²?»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«Tengo una humedad que crece en la pared del garaje»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«¿Tienen esmalte satinado blanco en 4 L?»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«Necesito un sistema ignífugo para local de pública concurrencia»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766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8650" y="39528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scalar (diagnóstico de patología)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8650" y="4305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Tú resuelves (consulta de disponibilidad)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el-negocio-y-sus-clientes"/>
              </a:rPr>
              <a:t><![CDATA[El negocio y sus clien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4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scalar (prescripción especializada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Tú resuelves (con ficha técnica)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el-negocio-y-sus-clientes"/>
              </a:rPr>
              <a:t><![CDATA[El negocio y sus clien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4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on a prueba lo que sab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ompañero atiende a una clienta. Marca las frases incorrec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907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«Cuéntame el caso entero y luego vemos qué hace falta»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3526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«Con el blanco ese que tenemos queda perfecto, cójelo»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714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«No sé qué hay puesto debajo, tráeme una foto del borde»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0765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«Eso de la humedad se quita pintando con una antimanchas»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4385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«Lo miro con el responsable y te respondo en una hora»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el-negocio-y-sus-clientes"/>
              </a:rPr>
              <a:t><![CDATA[El negocio y sus clien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4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on a prueba lo que sab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acción según el tipo de client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66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Particular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19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Profesional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29718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Ambo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Necesita que le traduzcas el caso a referencias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86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Llega con un plazo de obra y una referencia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481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Hay que escuchar el relato completo antes de preguntar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el-negocio-y-sus-clientes"/>
              </a:rPr>
              <a:t><![CDATA[El negocio y sus clien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4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Se ofende si le explicas lo que ya sab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Decide por confianza y resultad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Hay que confirmarle los datos de obra en voz alt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el-negocio-y-sus-clientes"/>
              </a:rPr>
              <a:t><![CDATA[El negocio y sus clien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4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on a prueba lo que sab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eta: la empresa tiene ___ tiendas en el litoral mediterráneo. La oferta incluye pinturas, decoración, madera, impermeabilización, accesorios, manualidades y ___. Al mostrador llegan dos tipos de cliente: ___ y ___. Lo que no puedes afirmar desde el mostrador, se ___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n a prueba lo que sabes · Memoria: familias y us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el-negocio-y-sus-clientes"/>
              </a:rPr>
              <a:t><![CDATA[El negocio y sus clien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47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581275"/>
        </p:xfrm>
        <a:graphic>
          <a:graphicData uri="http://schemas.openxmlformats.org/drawingml/2006/table">
            <a:tbl>
              <a:tblPr firstRow="1" bandRow="1"/>
              <a:tblGrid>
                <a:gridCol w="3200400"/>
                <a:gridCol w="49149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intura plástic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aredes y techos interior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mal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adera y met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arniz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adera interi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su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adera exteri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mprim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eparación del sopor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n a prueba lo que sabes · Memoria: familias y usos · Cómo practic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el-negocio-y-sus-clientes"/>
              </a:rPr>
              <a:t><![CDATA[El negocio y sus clien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4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ontenido estático del juego. Para emparejar las cartas y practicar la interacción, abre el O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inturasespecializadas.lumbre.lat/object/el-negocio-y-sus-clientes"/>
              </a:rPr>
              <a:t><![CDATA[Abrir el juego en el OA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n a prueba lo que sabes · Tarjetas rápidas del negocio · Tarjeta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el-negocio-y-sus-clientes"/>
              </a:rPr>
              <a:t><![CDATA[El negocio y sus clien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4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tas tiendas tiene la empresa?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el-negocio-y-sus-clientes"/>
              </a:rPr>
              <a:t><![CDATA[El negocio y sus clien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4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n a prueba lo que sabes · Tarjetas rápidas del negocio · Tarjeta 1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: Tienda Centro, Tienda Polígono, Tienda Costa y Tienda Este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n a prueba lo que sabes · Tarjetas rápidas del negocio · Tarjeta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el-negocio-y-sus-clientes"/>
              </a:rPr>
              <a:t><![CDATA[El negocio y sus clien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4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es «el blanco de siempre»?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el-negocio-y-sus-clientes"/>
              </a:rPr>
              <a:t><![CDATA[El negocio y sus clien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7 / 4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n a prueba lo que sabes · Tarjetas rápidas del negocio · Tarjeta 2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dato del historial del cliente, no una referencia. Se confirma por escrito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n a prueba lo que sabes · Tarjetas rápidas del negocio · Tarjeta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el-negocio-y-sus-clientes"/>
              </a:rPr>
              <a:t><![CDATA[El negocio y sus clien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4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do escalas?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el-negocio-y-sus-clientes"/>
              </a:rPr>
              <a:t><![CDATA[El negocio y sus clien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4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n a prueba lo que sabes · Tarjetas rápidas del negocio · Tarjeta 3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agnósticos, sistemas especializados, garantías, condiciones excepcionales y conflictos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n a prueba lo que sabes · Tarjetas rápidas del negocio · Tarjeta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el-negocio-y-sus-clientes"/>
              </a:rPr>
              <a:t><![CDATA[El negocio y sus clien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4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Se puede recomendar por parecido?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el-negocio-y-sus-clientes"/>
              </a:rPr>
              <a:t><![CDATA[El negocio y sus clien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1 / 4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n a prueba lo que sabes · Tarjetas rápidas del negocio · Tarjeta 4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. Se lee la ficha técnica y se comprueba la referencia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n a prueba lo que sabes · Tarjetas rápidas del negocio · Tarjeta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el-negocio-y-sus-clientes"/>
              </a:rPr>
              <a:t><![CDATA[El negocio y sus clien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2 / 4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diferencia al particular del profesional?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el-negocio-y-sus-clientes"/>
              </a:rPr>
              <a:t><![CDATA[El negocio y sus clien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3 / 4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n a prueba lo que sabes · Tarjetas rápidas del negocio · Tarjeta 5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articular decide por confianza; el profesional, por referencia y plazo. El respeto es el mismo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el-negocio-y-sus-clientes"/>
              </a:rPr>
              <a:t><![CDATA[El negocio y sus clien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4 / 4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on a prueba lo que sab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 en 3 líneas cómo atenderías a un cliente que entra diciendo «necesito algo para que no se me moje la pared del sótano». ¿Qué preguntas harías? ¿Qué no prometerías? ¿Cuándo escalaría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No prometas que una pintura resuelve la humedad. Pregunta qué hay puesto, si hay filtración o condensación, y escala si no puedes afirmarlo con dato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576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el-negocio-y-sus-clientes"/>
              </a:rPr>
              <a:t><![CDATA[El negocio y sus clien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5 / 4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empresa tiene cuatro tiendas en el litoral mediterráneo con oferta verificada en su web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 familia de producto tiene variantes que no se deducen por el nombr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articular necesita traducción; el profesional, agilidad. El respeto es el mismo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l de siempre» se confirma con el historial, no con la memoria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37909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7909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alar no es perder al cliente: es protegerlo de una afirmación insostenible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el negocio y sus client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el-negocio-y-sus-clientes"/>
              </a:rPr>
              <a:t><![CDATA[El negocio y sus clien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6 / 4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7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ctividades cubier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71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ex-mcq1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ex-tf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76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lacionar · ex-match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tective de errores · ex-det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81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lasificar · ex-sort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el negocio y sus client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el-negocio-y-sus-clientes"/>
              </a:rPr>
              <a:t><![CDATA[El negocio y sus clien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7 / 4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mpletar la frase · ex-fill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7162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Bien: distingues los tipos de cliente, conoces la oferta y sabes cuándo escalar. Ahora practica con dos casos reales bajo supervis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57175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pasa: la oferta de la empresa (familias y variantes), la diferencia entre particular y profesional, y los casos que requieren escalamient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2026-10-31T05:09:13Z</dcterms:created>
  <dcterms:modified xsi:type="dcterms:W3CDTF">2026-10-31T05:09:13Z</dcterms:modified>
  <dc:title>El negocio y sus clientes</dc:title>
  <dc:description>Presentación editable del OA «El negocio y sus clientes». Enlace: https://pinturasespecializadas.lumbre.lat/object/el-negocio-y-sus-clientes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