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dosificar-y-mezclar-con-el-equipo-real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dosificar-y-mezclar-con-el-equipo-real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osificar y mezclar con el equipo real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osificar y mezclar con el equipo real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osificar y mezclar con el equipo real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La base y el producto mandan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quien-manda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triz de los elementos que deciden una dosificación: base, producto, fórmula, colorante, equipo y ped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Ningún elemento se decide por intuición: cada uno tiene su documento y su lím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dosificar-y-mezclar-con-el-equipo-real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ficha técnica del fabricante y el sistema tintométr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muestra orienta el tono, pero no fija la carga. La base tiene un límite de colorante que consta en la ficha y en el sistema; superarlo puede comprometer cobertura, brillo, secado o adherencia. El tamaño del bote y las ventas no son criterios técnic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1: la base y el producto mandan; carga limitada según fi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dosificar-y-mezclar-con-el-equipo-real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El equipo se comprueba antes, no después» (2 de 3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El equipo se comprueba antes, no después» (3 de 3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chequeo-equip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inco pasos de comprobación del puesto de tintometría antes de dosifi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chequeo del puesto es parte de la dosis: un equipo sucio o descalibrado falsea el resul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dosificar-y-mezclar-con-el-equipo-real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brir el puesto de color en cinco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ee la orden completa antes de tocar un envase: producto, base, cantidad y desti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dosificar-y-mezclar-con-el-equipo-real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brir el puesto de color en cinco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tira residuos secos de boquillas y comprueba que no hay gote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dosificar-y-mezclar-con-el-equipo-real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brir el puesto de color en cinco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Verifica el cero del equipo y que la calibración está vig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dosificar-y-mezclar-con-el-equipo-real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brir el puesto de color en cinco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mprueba etiqueta, lote y estado de la base y de cada colora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dosificar-y-mezclar-con-el-equipo-real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brir el puesto de color en cinco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Paso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Ordena el puesto para no cruzar útiles entre produc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dosificar-y-mezclar-con-el-equipo-real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Útil limpio y seco → Residuos y dilución de la dos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ificador calibrado → Dosis fuera de tolera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quilla correcta → Goteo y dosis irregula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scula nivelada → Error de lect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ase etiquetado → Confusión de base y lo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2: limpieza, calibración, boquilla, báscula e identificación del enva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dosificar-y-mezclar-con-el-equipo-real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Relacionar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La secuencia: de la fórmula al bote» (2 de 3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La secuencia: de la fórmula al bote» (3 de 3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secuencia-dosificacion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lujo de seis estaciones: fórmula, base, dosis, mezcla, reposo y comprob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secuencia no es un adorno: cada estación deja una evidencia para la sigu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dosificar-y-mezclar-con-el-equipo-real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Identificar la fórmula vigente, el producto y la cantidad. → Comprobar la base y el lote contra la fórmula. → Dosificar según el sistema y anotar la dosis real. → Mezclar el tiempo y la forma indicados en la ficha. → Respetar el reposo si la ficha lo establece. → Comparar con la muestra seca y registrar el resul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se identifica qué se va a hacer y con qué producto; después se confirma la base; luego se dosifica y se mezcla. El reposo solo existe si la ficha lo pide, y la comprobación cierra la secuencia con una muestra seca. Alterar este orden hace que la comprobación llegue tarde o que se mezcle sobre una base equivoc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3: las seis estaciones y las consecuencias de saltarse u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dosificar-y-mezclar-con-el-equipo-real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Mezclar, reposar y comprobar» (2 de 2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probar sin cambiar el resul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nfirma que la mezcla ha cumplido el tiempo y el reposo de la fi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dosificar-y-mezclar-con-el-equipo-real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probar sin cambiar el resul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epara una muestra sobre el soporte o la tarjeta acord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dosificar-y-mezclar-con-el-equipo-real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probar sin cambiar el resul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ja secar la muestra antes de compa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dosificar-y-mezclar-con-el-equipo-real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probar sin cambiar el resul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mpara con la referencia bajo la luz convenida y anota la difer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dosificar-y-mezclar-con-el-equipo-real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probar sin cambiar el resul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Paso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gistra el resultado y quién lo valida antes de cerrar el enva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dosificar-y-mezclar-con-el-equipo-real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apariencia uniforme no garantiza que el colorante esté disperso. Acortar la mezcla puede dejar vetas, zonas de mayor concentración o un color que cambia al secar. El tiempo y la forma se toman de la ficha; la comprobación llega después, con la muestra seca y la luz acord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4: tiempo de mezcla, reposo y comprobación con muestra se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dosificar-y-mezclar-con-el-equipo-real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Contaminación cruzada, residuos y lote mínimo» (2 de 3)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Contaminación cruzada, residuos y lote mínimo» (3 de 3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4-lote-minim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omparación entre partir un pedido por debajo del mínimo del sistema y respetar el lote que permite una dosificación preci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Ahorrar base por debajo del mínimo suele costar un bote repetido y un color que no se puede expli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dosificar-y-mezclar-con-el-equipo-real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impiar la boquilla antes y después de cada colorante. → Práctica seg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poyar la boquilla en el borde del bote de base. → Riesgo de contamin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Usar una varilla distinta para cada producto. → Práctica seg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evolver el sobrante de colorante al envase original. → Riesgo de contamin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Tapar la base entre dosificaciones. → Práctica seg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utilizar un bote vacío sin borrar la etiqueta anterior. → Riesgo de contamin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5: fuentes de contaminación cruzada, residuos y traz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dosificar-y-mezclar-con-el-equipo-real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Clasificar» (2 de 2)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Cuándo detenerse y avisar» (2 de 4)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Cuándo detenerse y avisar» (3 de 4)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Cuándo detenerse y avisar» (4 de 4)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La base no es la de la fórmula; paro, separo el envase y aviso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ustituir un colorante, colar grumos sin autorización o trasvasar un envase sin etiqueta son formas de ocultar una incidencia. Las otras dos frases paran, comprueban y avisan, que es lo que protege al cliente y a la traz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6: señales de parada y conducta esper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dosificar-y-mezclar-con-el-equipo-real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Registrar lo dosificado, también cuando algo falla» (2 de 3)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Registrar lo dosificado, también cuando algo falla» (3 de 3)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osificó · incidencia · repetir · autoriz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trazabilidad se apoya en cuatro datos: dosis real, incidencia, posibilidad de repetir y responsable de la autorización. Sin ellos, el registro describe una intención, no un produ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7: contenido del registro y corrección document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dosificar-y-mezclar-con-el-equipo-real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dosificar-y-mezclar-con-el-equipo-real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dosificar-y-mezclar-con-el-equipo-real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epaso activo · Memoria: cada dato con su fun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dosificar-y-mezclar-con-el-equipo-real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Repaso activo · Memoria: cada dato con su fun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dosificar-y-mezclar-con-el-equipo-real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comprueba antes de dosifica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impieza, sequedad, calibración, boquilla, base, lote y estado del enva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dosificar-y-mezclar-con-el-equipo-real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Se puede acortar la mezcla si el color ya parece uniform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 sin indicación de la ficha: la uniformidad visual no demuestra disper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dosificar-y-mezclar-con-el-equipo-real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hace si el colorante se agota a mitad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etener, separar el envase, avisar y registrar; no completar con otro produ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dosificar-y-mezclar-con-el-equipo-real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debe permitir el registr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Repetir el color y saber qué se dosificó, qué se ajustó y quién lo autoriz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dosificar-y-mezclar-con-el-equipo-real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¿puedes repetir la dosifica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dosificar-y-mezclar-con-el-equipo-real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¿puedes repetir la dosificación?» (2 de 2)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4)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3 de 4)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4 de 4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9016" r:id="rId1"/>
    <p:sldLayoutId id="2482439017" r:id="rId2"/>
    <p:sldLayoutId id="2482439018" r:id="rId3"/>
    <p:sldLayoutId id="248243901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c68add21f7a76dff440a502c3c2d8f98f63fdd83f0cdbb31.jpg"/>
  <Relationship Id="rId3" Type="http://schemas.openxmlformats.org/officeDocument/2006/relationships/hyperlink" Target="https://pinturasespecializadas.lumbre.lat/object/dosificar-y-mezclar-con-el-equipo-real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quien-manda2.jpg"/>
  <Relationship Id="rId3" Type="http://schemas.openxmlformats.org/officeDocument/2006/relationships/hyperlink" Target="https://pinturasespecializadas.lumbre.lat/object/dosificar-y-mezclar-con-el-equipo-real" TargetMode="External"/>
  <Relationship Id="rId4" Type="http://schemas.openxmlformats.org/officeDocument/2006/relationships/hyperlink" Target="https://pinturasespecializadas.lumbre.lat/object/dosificar-y-mezclar-con-el-equipo-real" TargetMode="External"/>
  <Relationship Id="rId5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chequeo-equipo3.jpg"/>
  <Relationship Id="rId3" Type="http://schemas.openxmlformats.org/officeDocument/2006/relationships/hyperlink" Target="https://pinturasespecializadas.lumbre.lat/object/dosificar-y-mezclar-con-el-equipo-real" TargetMode="External"/>
  <Relationship Id="rId4" Type="http://schemas.openxmlformats.org/officeDocument/2006/relationships/hyperlink" Target="https://pinturasespecializadas.lumbre.lat/object/dosificar-y-mezclar-con-el-equipo-real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secuencia-dosificacion4.jpg"/>
  <Relationship Id="rId3" Type="http://schemas.openxmlformats.org/officeDocument/2006/relationships/hyperlink" Target="https://pinturasespecializadas.lumbre.lat/object/dosificar-y-mezclar-con-el-equipo-real" TargetMode="External"/>
  <Relationship Id="rId4" Type="http://schemas.openxmlformats.org/officeDocument/2006/relationships/hyperlink" Target="https://pinturasespecializadas.lumbre.lat/object/dosificar-y-mezclar-con-el-equipo-real" TargetMode="External"/>
  <Relationship Id="rId5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4-lote-minimo5.jpg"/>
  <Relationship Id="rId3" Type="http://schemas.openxmlformats.org/officeDocument/2006/relationships/hyperlink" Target="https://pinturasespecializadas.lumbre.lat/object/dosificar-y-mezclar-con-el-equipo-real" TargetMode="External"/>
  <Relationship Id="rId4" Type="http://schemas.openxmlformats.org/officeDocument/2006/relationships/hyperlink" Target="https://pinturasespecializadas.lumbre.lat/object/dosificar-y-mezclar-con-el-equipo-real" TargetMode="External"/>
  <Relationship Id="rId5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hyperlink" Target="https://pinturasespecializadas.lumbre.lat/object/dosificar-y-mezclar-con-el-equipo-real" TargetMode="External"/>
  <Relationship Id="rId4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dosificar-y-mezclar-con-el-equipo-real" TargetMode="External"/>
  <Relationship Id="rId3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ific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zcla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al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dosificar-y-mezclar-con-el-equipo-real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 una dosificación de color con el equipo real de la tienda siguiendo la fórmula, la base y la ficha técnica, comprobando el equipo antes de empezar, detectando las señales que obligan a detenerse y registrando lo que realmente se ha dosific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 lección del itinerario de color. Convierte la fórmula en un bote correcto: base, equipo, secuencia, mezcla, comprobación y registro, sin inventar proporciones ni tiemp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tintometría · dosificación · mezcla · color · control de calidad · trazabilidad · Pinturas Especializad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ificar y mezclar con el equipo real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taller de color, un preparador nuevo tiene tres botes de base, la fórmula impresa y una muestra. Ha dosificado «hasta que se parecía», ha mezclado menos de lo que pedía la ficha y ha apuntado la fórmula teórica, no lo que salió del dosificador. El color es casi correcto, pero nadie sabría repetirl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ituación es ficticia. El problema no es la habilidad del preparador: se han saltado comprobaciones que dejan rastro. Esta lección ordena la dosificación con el equipo real, desde la base correcta hasta el registro final, y fija cuándo detenerse y avis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ificar y mezclar con el equipo real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7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 una dosificación de color con el equipo real de la tienda siguiendo la fórmula, la base y la ficha técnica, comprobando el equipo antes de empezar, detectando las señales que obligan a detenerse y registrando lo que realmente se ha dosific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9527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 verificado: consta en la norma, la ficha técnica o la etiqueta citad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766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6766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 práctica: método razonado; no es, por sí solo, una política de Pinturas Especializada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ificar y mezclar con el equipo real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 interno pendiente: calibración, tolerancias, lote mínimo, autorizaciones y registro que debe confirmar dirección técn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: situaciones y cifras marcadas como ficticias para practicar; no son datos de la empres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ificar y mezclar con el equipo real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7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ncia interna pend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istingue el método general de las decisiones que corresponden a Pinturas Especializadas. Antes de aplicar un umbral, un importe o una facultad, confirma con dirección: Calibración de dosificador y báscula, frecuencia y responsable. Tolerancias de dosificación y carga máxima de colorante por base. Lote mínimo por sistema y regla para pedidos menores. Quién autoriza corregir una fórmula y cómo se versiona. Registro de mermas, devoluciones y botes no apto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La base y el producto manda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ificar no es añadir colorante hasta que el bote se parezca a la muestra. La fórmula indica una dosis para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t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cretas; cambiar una de las dos altera el resultado aunque el código sea el mism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base admite una carga limitada de colorante, que consta en la ficha y en el sistema tintométrico. Los colores saturados suelen pedir bases con menos poder cubriente; los claros, bases más blancas. Superar esa carga puede alterar cobertura, brillo, secado o adherenci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La base y el producto manda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ambién manda: no es lo mismo un mate lavable de interior que un satinado de exterior, ni una pintura al agua que un esmalte. EN 13300 clasifica las pinturas al agua para paredes y techos interiores por brillo, cobertura y resistencia al lavado, pero no autoriza a mezclar productos ni sustituye la fich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 verific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ficha y el sistema son la referencia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 interno pend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é carga máxima adopta la empresa y quién valida una sustitución de bas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La base y el producto mandan]]></a:t>
            </a:r>
          </a:p>
        </p:txBody>
      </p:sp>
      <p:pic>
        <p:nvPicPr>
          <p:cNvPr id="3" name="" descr="Matriz de los elementos que deciden una dosificación: base, producto, fórmula, colorante, equipo y pedido.">
            <a:hlinkClick r:id="rId3" tooltip="Matriz de los elementos que deciden una dosificación: base, producto, fórmula, colorante, equipo y pedid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476500" y="1257300"/>
            <a:ext cx="41814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ingún elemento se decide por intuición: cada uno tiene su documento y su límit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dosificar-y-mezclar-con-el-equipo-real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1 · La base y el producto mand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ecide cuánto colorante admite una base concre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aspecto de la muestra que trae el cli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ficha técnica del fabricante y el sistema tintométric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tamaño del bote que se quiere vende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color que más se vende en la tien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l equipo se comprueba antes, no despué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osificación empieza en el puesto. Un dosificador con residuo seco, una boquilla que gotea o una báscula desnivelada introducen un error que después se atribuye al colo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o y sec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s restos de colorante seco pueden caer en el bote; el agua de un útil mal secado diluye la primera dosis. La limpieza se comprueba a la vista y al tact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l equipo se comprueba antes, no despué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br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dosificador o la báscula deben tener el cero comprobado, sin aire en la línea y con la calibración vigente. Un equipo que «siempre ha ido bien» no está calibrado; sin pauta interna, se usa la del fabrican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quilla correc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ada producto o colorante puede requerir una distinta. Una demasiado estrecha dosifica de menos y gotea; una demasiado ancha deja caer más de lo previst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l equipo se comprueba antes, no despué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 y envas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base debe ser la de la fórmula, con el lote legible, el envase sin abolladuras y la temperatura de uso indicada. En el litoral mediterráneo, un bote que ha pasado la tarde al sol en un vehículo puede estar fuera de rango: se atempera o se consul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 práct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reparar el puesto antes de abrir la base; cada interrupción es una ocasión de contaminar o de perder la cuent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l equipo se comprueba antes, no después]]></a:t>
            </a:r>
          </a:p>
        </p:txBody>
      </p:sp>
      <p:pic>
        <p:nvPicPr>
          <p:cNvPr id="3" name="" descr="Cinco pasos de comprobación del puesto de tintometría antes de dosificar.">
            <a:hlinkClick r:id="rId3" tooltip="Cinco pasos de comprobación del puesto de tintometría antes de dosificar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457450" y="1257300"/>
            <a:ext cx="421957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chequeo del puesto es parte de la dosis: un equipo sucio o descalibrado falsea el resultad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dosificar-y-mezclar-con-el-equipo-real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l equipo se comprueba antes, no después · Abrir el puesto de color en cinco pasos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 la orden completa antes de tocar un envase: producto, base, cantidad y destin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l equipo se comprueba antes, no después · Abrir el puesto de color en cinco pasos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ra residuos secos de boquillas y comprueba que no hay gote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l equipo se comprueba antes, no después · Abrir el puesto de color en cinco pasos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 el cero del equipo y que la calibración está vigent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l equipo se comprueba antes, no después · Abrir el puesto de color en cinco pasos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ueba etiqueta, lote y estado de la base y de cada colorant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l equipo se comprueba antes, no después · Abrir el puesto de color en cinco pasos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puesto para no cruzar útiles entre producto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 · El equipo se comprueba antes, no despué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comprobación del equipo con lo que evi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Útil limpio y sec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osificador calibra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Boquilla correct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Báscula nivelad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nvase etiquetad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osis fuera de toleranci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Goteo y dosis irregular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rror de lectu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nfusión de base y lo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Residuos y dilución de la dosis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a secuencia: de la fórmula al bote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cuencia tiene seis estaciones y no se adelanta ningun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16287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r la fórmu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ódigo, versión, producto, base, acabado y cantidad. Una fórmula antigua puede tener otra dosi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336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3336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 la bas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compara el código de la etiqueta con el de la fórmula y se comprueba el lote. El color del envase no identifica la bas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623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62000" y="33623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ific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sigue el orden y la dosis del sistema. Si una línea gotea o el equipo avisa, se para. Lo dosificado se anot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a secuencia: de la fórmula al bote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iempo, forma y velocidad constan en la ficha; no se aceleran ni se alargan por intui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24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sar si proced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la ficha lo indica, se cumple; si no, no se inven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28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6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28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compara con la referencia acordada, con la muestra seca y en la luz convenida, y se registr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a secuencia: de la fórmula al bote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cuencia se rompe de formas discretas: dosificar sobre una base equivocada, añadir colorante después de mezclar, mezclar otra vez para «arreglar» un tono o aprobar una comprobación con el producto húmedo. El resultado puede parecer correcto y no ser reproducibl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 interno pend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ién puede ajustar una fórmula y cómo se registra sin borrar la versión anterio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a secuencia: de la fórmula al bote]]></a:t>
            </a:r>
          </a:p>
        </p:txBody>
      </p:sp>
      <p:pic>
        <p:nvPicPr>
          <p:cNvPr id="3" name="" descr="Flujo de seis estaciones: fórmula, base, dosis, mezcla, reposo y comprobación.">
            <a:hlinkClick r:id="rId3" tooltip="Flujo de seis estaciones: fórmula, base, dosis, mezcla, reposo y comprobación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38375" y="1257300"/>
            <a:ext cx="466725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secuencia no es un adorno: cada estación deja una evidencia para la siguient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dosificar-y-mezclar-con-el-equipo-real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 · La secuencia: de la fórmula al bo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 secuencia de dosificación de un col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mprobar la base y el lote contra la fórmul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mparar con la muestra seca y registrar el result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Identificar la fórmula vigente, el producto y la cantida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spetar el reposo si la ficha lo establec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438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Dosificar según el sistema y anotar la dosis real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800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Mezclar el tiempo y la forma indicados en la fich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Mezclar, reposar y comprob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r no es agitar con más fuerza para terminar antes. El tiempo y la forma buscan dispersar el colorante; pasarse puede meter aire y formar espuma, quedarse corto deja vetas. La ficha o el manual indican tiempo y mo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 didáct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una ficha pidiera dos minutos de agitación, ese es el tiempo de referencia para ese producto. Agitar treinta segundos porque el color «ya parece uniforme» no es decisión del preparador: la uniformidad visual no demuestra dispersión. La cifra es un ejemplo, no una pauta de la empres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Mezclar, reposar y comprob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uede servir para asentar la espuma, completar la dispersión o estabilizar la mezcla. Solo se aplica si la ficha lo indica, y se cumple entero; recortarlo puede dar un color que cambia entre bot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xige muestra seca —muchos productos al agua cambian de tono al secar—, la luz acordada y un registro de qué se comparó y quién lo validó. Un color puede coincidir bajo una luz y separarse bajo otra: es el metamerismo que estudian ISO 7724 y EN ISO 11664. Un colorímetro aporta un dato objetivo, pero no sustituye la comprobación visual ni la fich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Mezclar, reposar y comprobar · Comprobar sin cambiar el resultado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rma que la mezcla ha cumplido el tiempo y el reposo de la fich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Mezclar, reposar y comprobar · Comprobar sin cambiar el resultado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 una muestra sobre el soporte o la tarjeta acordado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Mezclar, reposar y comprobar · Comprobar sin cambiar el resultado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 secar la muestra antes de compara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Mezclar, reposar y comprobar · Comprobar sin cambiar el resultado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 con la referencia bajo la luz convenida y anota la diferenci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Mezclar, reposar y comprobar · Comprobar sin cambiar el resultado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 el resultado y quién lo valida antes de cerrar el envas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 · Mezclar, reposar y comprob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mezcla ya parece uniforme antes del tiempo indicado, se puede detener y dar el color por bue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ontaminación cruzada, residuos y lote mínim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fuentes de contaminación están en gestos pequeños: apoyar la boquilla en el borde, devolver el sobrante al envase original, compartir tapa o dejar un colorante destapado. También una gota de oscuro en la boquilla del claro, una varilla compartida o un embudo con residuo. Cada producto y cada colorante tienen su útil, y lo que ha salido del envase no vuelve salvo que la ficha lo permit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ontaminación cruzada, residuos y lote mínim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idu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importan: una película seca o un grumo obstruye el colorante y dosifica de forma irregular; una piel o un sedimento en la base puede indicar un envase mal cerrado o caducado. No se cuela un producto para «salvarlo» sin autorización: se separa, se etiqueta y se consul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te mín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xiste porque el sistema dosifica una cantidad pequeña pero fija. Por debajo, esa dosis pesa demasiado, el error crece y el color deja de ser repetible. No se parte un pedido por debajo del mínimo: se ajusta la cantidad, se ofrece otro formato o se explica la limitación. El mínimo lo fijan la ficha y el sistem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ontaminación cruzada, residuos y lote mínim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 práct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gistrar la merma y el bote no apto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 interno pend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ién autoriza un trasvase y dónde se anota la merm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ontaminación cruzada, residuos y lote mínimo]]></a:t>
            </a:r>
          </a:p>
        </p:txBody>
      </p:sp>
      <p:pic>
        <p:nvPicPr>
          <p:cNvPr id="3" name="" descr="Comparación entre partir un pedido por debajo del mínimo del sistema y respetar el lote que permite una dosificación precisa.">
            <a:hlinkClick r:id="rId3" tooltip="Comparación entre partir un pedido por debajo del mínimo del sistema y respetar el lote que permite una dosificación precis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990600" y="1257300"/>
            <a:ext cx="715327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horrar base por debajo del mínimo suele costar un bote repetido y un color que no se puede explica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dosificar-y-mezclar-con-el-equipo-real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 · Contaminación cruzada, residuos y lote mínim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práctica según su efecto en la contaminación y los residu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áctica segur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iesgo de contamin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impiar la boquilla antes y después de cada colorant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poyar la boquilla en el borde del bote de base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Usar una varilla distinta para cada producto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evolver el sobrante de colorante al envase origina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Tapar la base entre dosificac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utilizar un bote vacío sin borrar la etiqueta anteri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Cuándo detenerse y avisar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señales que obligan a detener la dosificación, separar el envase y avisar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19526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ante agotado o con air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equipo pulsa pero no llega producto, o llega a saltos. La dosis queda incompleta y no se compensa «a ojo»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9085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99085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 equivoc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descubre por la etiqueta, el lote o porque el sistema no reconoce la combinación. Si ya hay colorante dentro, no se trasvasa sin autorizació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Cuándo detenerse y avisar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mos, piel o sedime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ueden indicar un envase mal cerrado, caducado o contaminado. Colar y seguir no es una solución valid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574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cosidad extrañ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producto más espeso o más fluido puede estar fuera de condiciones; la ficha describe el aspecto de referenc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861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2861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ase dañado o sin etique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o permite garantizar qué contiene ni de qué lote vien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Cuándo detenerse y avisar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 que no cuad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dosis no coincide con la cantidad, el código no corresponde al producto o la muestra no se parece. Se revisa antes de dosificar má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574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 averi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Goteo, alarma, cero inestable o boquilla obstruida. Se detiene y se etique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622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 detecta la señal deja el envase identificado, cuenta qué ha pasado y no lo entreg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Cuándo detenerse y avisar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 interno pend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 quién se avisa, con qué parte se registra y quién decide si el producto se recupera, se repite o se desech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 · Cuándo detenerse y avis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frases del taller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El colorante se ha agotado a mitad; relleno con otro parecido y sigo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La base no es la de la fórmula; paro, separo el envase y aviso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28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Hay grumos en la base; los cuelo y lo entrego como si nada.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909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La fórmula no cuadra con la muestra; reviso código, base y lote antes de dosificar más.»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El envase está abollado y sin etiqueta; lo trasvaso a un bote cualquiera y lo entrego.»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Registrar lo dosificado, también cuando algo fal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gistro útil no es la fotocopia de la fórmula: es la historia de lo que pasó en el bote. Debe permitir que otra persona repita el color y que, si algo salió mal, se sepa qué se hizo y quién lo autorizó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nota la fórmula y su versión, el producto, la base, el lote de la base, los lotes de colorante, la cantidad real, la dosis que marcó el equipo, los ajustes manuales, la mezcla y el reposo, la comprobación y cualquier incidencia. Si se añadió colorante a mano, se escribe cuánto y por qué; si se cambió de base, se documenta; si el color no coincide, se registra la diferencia en lugar de sustituirla por «correcto»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Registrar lo dosificado, también cuando algo fal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ltar una incidencia tiene un efecto inmediato y otro diferido. El inmediato es que el bote sale con una etiqueta que no cuenta la verdad. El diferido es peor: la siguiente preparación parte de un dato falso, repite el error y ya no se sabe en qué paso se introdujo. Un registro honesto cuesta una línea; uno maquillado cuesta la confianza del clien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rrección de una fórmula se hace con autorización y se guarda como versión nueva. No se sobrescribe la anterior ni se borran los ajustes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 interno pend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ién firma el cambio y cómo se registra la merma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Registrar lo dosificado, también cuando algo fal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 práct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ntes de cerrar el bote, leer el registro en voz alta. Si no se puede explicar en una frase qué contiene, de qué lote viene y qué se comprobó, falta un dato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7 · Registrar lo dosificado, también cuando algo fa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gistro no recoge lo que se quería dosificar, sino lo que realmente se ___. Si algo no cuadra, se anota la ___ y se avisa. Corregir una fórmula sin dejar rastro impide ___ el color. La persona que ___ el cambio debe quedar identificad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tabla de dosificación y registro del taller de colo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bre con el pedido y se completa durante la preparación. Sirve para cualquier familia del catálogo, siempre que la ficha técnica se consulte aparte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tabla de dosificación y registro del taller de colo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 didáctico a validar por dirección técnica: los campos, tolerancias y firmas deben confirmarse antes de usarlo como registro oficial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7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066925"/>
                <a:gridCol w="2162175"/>
                <a:gridCol w="21050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a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 dónde sa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ano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í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órmu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stema tintométr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ódigo y versión vig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versión antigua no va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 y acab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cha técn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amilia, brillo y ba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e mezclan famili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se y lo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tiqueta del enva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ódigo, lote y es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rga máxima según fi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lora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tiqueta y siste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ódigo, lote y caduc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unca fuera de fi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7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066925"/>
                <a:gridCol w="2162175"/>
                <a:gridCol w="21050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a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 dónde sa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ano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í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sis re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sificador o báscu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marca el equi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lerancia pend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zcla y repo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cha técn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mpo real y 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tiempo no se acor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rob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estra seca y luz acord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ultado y observa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garantiza por sí so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cidencia y fir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te inter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pasó, quién y qué se hiz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 pendiente de valid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tabla de dosificación y registro del taller de colo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7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usar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a fila no se puede completar, se escribe «pendiente» y se explica qué falta. Un hueco honesto es más útil que un dato inventado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cada dato con su fun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7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rga limitada de colora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órmu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sis por base y cant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sific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libración y ce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zc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mpo indicado en fi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zabilidad del enva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cid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 sin ocult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cada dato con su función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dosificar-y-mezclar-con-el-equipo-real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comprueba antes de dosificar?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1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eza, sequedad, calibración, boquilla, base, lote y estado del envase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800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e puede acortar la mezcla si el color ya parece uniforme?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2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in indicación de la ficha: la uniformidad visual no demuestra dispersión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hace si el colorante se agota a mitad?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3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ner, separar el envase, avisar y registrar; no completar con otro producto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ebe permitir el registro?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4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r el color y saber qué se dosificó, qué se ajustó y quién lo autorizó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puedes repetir la dosificación?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act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act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act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act-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puedes repetir la dosificación?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act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act-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Puedes comprobar el equipo, seguir la secuencia, detectar una incidencia y dejar un registro que permita repetir el col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98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os apartados 2 a 6. Los fallos más frecuentes son dosificar sin comprobar la base y anotar la fórmula teórica en lugar de la dosis real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ificar es convertir una fórmula en un bote que otra persona pueda repetir. La base y el producto mandan: cada base admite una carga limitada y la ficha fija el límite. El equipo se comprueba antes —limpio, seco, calibrado, boquilla correcta y base identificada— y la secuencia no se salta: fórmula, base, dosis, mezcla, reposo si procede y comprobación con muestra seca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ntaminación y los residuos se evitan con útiles separados y envases tapados. El lote mínimo no es un capricho: por debajo, la dosis fija pesa demasiado y el color deja de ser repetible. Si el colorante se agota, la base no es la correcta, hay grumos, la viscosidad cambia, el envase está dañado o la fórmula no cuadra, se para, se separa y se avisa. Y se registra lo dosificado, la incidencia y quién la autorizó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cha manda, el equipo se comprueba y el registro cuenta la ver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Un color que no se puede repetir no es un color terminado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13300, pinturas y barnices: clasificación de pinturas al agua para paredes y techos interiores; ayuda a separar producto, brillo y prestación del color (consulta 2026-10-24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SO 7724 y UNE-EN ISO 11664, colorimetría de pinturas y colorimetría CIE: diferencias de color, iluminantes normalizados y espacio CIELAB (consulta 2026-10-24)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dosificar-y-mezclar-con-el-equipo-real"/>
              </a:rPr>
              <a:t><![CDATA[Dosificar y mezclar con el equi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s técnicas de los fabricantes del catálogo: base, carga máxima de colorante, tiempo de mezcla, reposo y lote mínimo. Son la fuente operativa y prevalecen sobre cualquier ejemplo de esta lec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2026-10-31T04:59:03Z</dcterms:created>
  <dcterms:modified xsi:type="dcterms:W3CDTF">2026-10-31T04:59:03Z</dcterms:modified>
  <dc:title>Dosificar y mezclar con el equipo real</dc:title>
  <dc:description>Presentación editable del OA «Dosificar y mezclar con el equipo real». Enlace: https://pinturasespecializadas.lumbre.lat/object/dosificar-y-mezclar-con-el-equipo-real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