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idir-cuando-hace-falta-una-visita-tecn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uándo hace falta una visita técnic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uándo hace falta una visita técnic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uándo hace falta una visita técnic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uándo hace falta una visita técnic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uándo hace falta una visita técnic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Diagnosticar sin ver tiene un límit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é se puede y qué no se puede saber con la foto, pedir datos concretos y proponer una visita si hay señales de humedad a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to orienta, pero no confirma la causa ni permite cerrar un precio con garantías. La respuesta correcta reconoce el límite, pide la información que falta y propone el nivel adecuado. Dar un precio o un producto «por si acaso» traslada al cliente un riesgo que no se ha evalu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tres niveles de respuesta y límite del diagnóstico a di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idir-cuando-hace-falta-una-visita-tecnic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uatro preguntas de triaj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tres-nive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tres niveles de respuesta con ejemplos de consultas que corresponden a mostrador, visita o especi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nivel se decide por el riesgo y por la evidencia disponible, no por la pris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eñales que obligan a visita o a especialist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eñales que obligan a visita o a especialist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egir acabado y calcular la cantidad para un dormitorio ya pintado y en buen estado. →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ncha de humedad que reaparece cada vez que llueve en un salón. →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Grieta que se ha abierto en el dintel de un garaje y la puerta ya roza. → Especi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achada de una comunidad con desconchones a ocho metros de altura. → Especi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una capa previa desconocida antes de repintar una vivienda. →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mbiar el color de una habitación sana y calcular dos manos. →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3: preguntas de triaje y señales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idir-cuando-hace-falta-una-visita-tecn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expediente mínimo antes de la visit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del-aviso-a-la-visi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desde que llega el aviso hasta que se confirma la visita: recibir, clasificar, preparar y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riaje no termina en «te llamo»: termina en una visita preparada o en una respuesta de mostrador bien fun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pediente mínimo en seis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rección, acceso y persona de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pediente mínimo en seis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decide: propietario, administrador, presidente de comunidad o responsable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pediente mínimo en seis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s de conjunto y de detalle con referencia d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pediente mínimo en seis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rientación, exposición y altura; interior o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pediente mínimo en seis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ronología: desde cuándo, con qué cambia y qué se ha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pediente mínimo en seis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s, reparaciones o siniestros anteriores, si se cono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rección y acceso → Permite planificar el desplazamiento y saber si hay restri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én decide → Evita negociar con quien no puede aprob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tos con escala → Ayudan a dimensionar el problema y a compar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onología → Distingue un problema estacional de uno perma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s anteriores → Orienta sobre compatibilidad y sobre lo que ya fal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miso de acceso → Evita suspender la visita en la puerta o entrar sin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ontenido y finalidad del expediente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idir-cuando-hace-falta-una-visita-tecn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visita: observar sin improvis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salir a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el expediente y formula dos o tres hipótesis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salir a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tienes acceso y que la persona que decide estará o ha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salir a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 equipo de medición y protección según el riesg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salir a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qué no vas a tocar: estructura, instalaciones, zonas si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salir a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parece un riesgo no previsto, detén la visita y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la visita pido dirección, orientación, fotos con escala y desde cuándo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vierte una hipótesis en certeza y además pone el cobro por delante del diagnóstico. La tercera negocia con quien puede no tener facultad para aprobar el trabajo en una comunidad. La quinta ignora el riesgo de caída y el procedimiento de acceso. La segunda y la cuarta son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y 5: expediente, decisor y seguridad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idir-cuando-hace-falta-una-visita-tecnic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sesoramiento, informe y peritaje no son lo mismo»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sesoramiento, informe y peritaje no son lo mismo»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asesoramiento-frente-a-inform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l asesoramiento técnico-comercial de la tienda y un informe técnico firmado por un profesional compe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está en el alcance, la firma y la responsabilidad, no en el número de pág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ormato no cambia la naturaleza del documento. Un informe técnico exige método, competencia, firma y responsabilidad sobre las conclusiones. El asesoramiento de tienda puede ser muy útil y estar bien documentado, pero no sustituye ese nivel. Prometer lo contrario expone a la empresa y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diferencias entre asesoramiento, informe y peri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idir-cuando-hace-falta-una-visita-tecn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mpromisos que se pueden cumpli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lución · fecha · información ·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romete el proceso, no el resultado: confirmar fecha, explicar qué falta y escalar si hay riesgo. La solución y el precio se sostienen sobre datos, no sobre la urgencia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compromisos verificable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idir-cuando-hace-falta-una-visita-tecn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eñal y nivel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señal y nivel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reguntas ordenan el tri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falla, dónde, desde cuándo y con qué cambia, y qué se ha hecho 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consulta pasa a especi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estructura, altura, amianto, instalaciones, salud o un conflicto que exce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faltar en 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acto, decisor, acceso, descripción, fotos con escala y riesg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sesoramiento e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informe tiene método, firma y responsabilidad sobre conclusiones; el asesoramiento orienta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prometer antes de ver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oceso: recoger datos, confirmar fecha sujeta a disponibilidad y explicar qué falta. No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cides bien el nivel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idir-cuando-hace-falta-una-visita-tecnic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cides bien el nivel de respuest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33" r:id="rId1"/>
    <p:sldLayoutId id="2482435634" r:id="rId2"/>
    <p:sldLayoutId id="2482435635" r:id="rId3"/>
    <p:sldLayoutId id="248243563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04993446a4b1894f1aaad8d5a8607fdf5244a55dd2c2e661.jpg"/>
  <Relationship Id="rId3" Type="http://schemas.openxmlformats.org/officeDocument/2006/relationships/hyperlink" Target="https://pinturasespecializadas.lumbre.lat/object/decidir-cuando-hace-falta-una-visita-tecn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tres-niveles2.jpg"/>
  <Relationship Id="rId3" Type="http://schemas.openxmlformats.org/officeDocument/2006/relationships/hyperlink" Target="https://pinturasespecializadas.lumbre.lat/object/decidir-cuando-hace-falta-una-visita-tecnica" TargetMode="External"/>
  <Relationship Id="rId4" Type="http://schemas.openxmlformats.org/officeDocument/2006/relationships/hyperlink" Target="https://pinturasespecializadas.lumbre.lat/object/decidir-cuando-hace-falta-una-visita-tecnic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del-aviso-a-la-visita3.jpg"/>
  <Relationship Id="rId3" Type="http://schemas.openxmlformats.org/officeDocument/2006/relationships/hyperlink" Target="https://pinturasespecializadas.lumbre.lat/object/decidir-cuando-hace-falta-una-visita-tecnica" TargetMode="External"/>
  <Relationship Id="rId4" Type="http://schemas.openxmlformats.org/officeDocument/2006/relationships/hyperlink" Target="https://pinturasespecializadas.lumbre.lat/object/decidir-cuando-hace-falta-una-visita-tecnic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asesoramiento-frente-a-informe4.jpg"/>
  <Relationship Id="rId3" Type="http://schemas.openxmlformats.org/officeDocument/2006/relationships/hyperlink" Target="https://pinturasespecializadas.lumbre.lat/object/decidir-cuando-hace-falta-una-visita-tecnica" TargetMode="External"/>
  <Relationship Id="rId4" Type="http://schemas.openxmlformats.org/officeDocument/2006/relationships/hyperlink" Target="https://pinturasespecializadas.lumbre.lat/object/decidir-cuando-hace-falta-una-visita-tecnica"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hyperlink" Target="https://pinturasespecializadas.lumbre.lat/object/decidir-cuando-hace-falta-una-visita-tecnic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idir-cuando-hace-falta-una-visita-tecnica"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l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si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écnic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ecidir-cuando-hace-falta-una-visita-tecnic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una consulta en mostrador, visita o especialista, reunir el expediente mínimo antes de desplazarse, explicar los límites del diagnóstico a distancia y formular compromisos verificables sin inventar plazos ni servici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itinerario de diagnóstico. Enseña el triaje de consultas técnicas, las señales que obligan a visitar, el expediente mínimo, la diferencia entre asesoramiento e informe y la forma de comprometerse sin prometer lo que no se ha comprob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sita técnica · triaje · diagnóstico a distancia · expediente · seguridad en altura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uándo hace falta una visita técnic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12:15. Un cliente escribe por WhatsApp tres fotos de una fachada y dos líneas: «Tengo humedad en el salón, ¿cuánto me cuesta arreglarlo?». A la vez, en el mostrador, una clienta pregunta qué pintura llevar para repasar el dormitorio, y una administradora de fincas pide presupuesto para pintar el portal de una comun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uándo hace falta una visita técnic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nsultas llegan por el mismo canal, pero no necesitan la misma respuesta. Una se resuelve con una recomendación y una cantidad; otra necesita una visita; la tercera exige saber quién decide y qué se puede comprometer. Confundir el nivel es lo que llena la agenda de visitas inútiles o deja sin visitar los casos que sí import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uándo hace falta una visita técnic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asificar una consulta en mostrador, visita o especialista, reunir el expediente mínimo antes de desplazarse, explicar los límites del diagnóstico a distancia y formular compromisos verificables sin inventar plazos ni servicios.]]></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uándo hace falta una visita técnic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uándo hace falta una visita técnic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a:t>
            </a:r>
          </a:p>
        </p:txBody>
      </p:sp>
      <p:sp>
        <p:nvSpPr>
          <p:cNvPr id="11" name=""/>
          <p:cNvSpPr txBox="1"/>
          <p:nvPr/>
        </p:nvSpPr>
        <p:spPr>
          <a:xfrm>
            <a:off x="685800" y="22479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plicar un umbral, un importe o una facultad, confirma con dirección: La política de Pinturas Especializadas sobre visitas: quién las realiza, si tienen coste, en qué plazo y con qué cobertura territorial. Qué nivel de informe puede emitir la empresa y quién lo fir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uándo hace falta una visita técnic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de autorización para acceder a cubiertas, fachadas o zonas comunes de comunidades y hoteles. Cómo se registra y comparte el expediente de una visita con el cliente y con el equipo comerc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iagnosticar sin ver tiene un lím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to puede mostrar un patrón, pero no puede decir si el agua está activa, si la grieta crece o si la capa de debajo se deshace. El diagnóstico a distancia sirve para orientar y para decidir el siguiente paso; no para cerrar un caso.]]></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niveles de respuesta y conviene no mezclarlos:]]></a:t>
            </a:r>
          </a:p>
        </p:txBody>
      </p:sp>
      <p:sp>
        <p:nvSpPr>
          <p:cNvPr id="9" name=""/>
          <p:cNvSpPr txBox="1"/>
          <p:nvPr/>
        </p:nvSpPr>
        <p:spPr>
          <a:xfrm>
            <a:off x="514350" y="3019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ientación en mostrador.]]></a:t>
            </a:r>
            <a:r>
              <a:rPr lang="en-US" strike="noStrike" sz="2100" spc="0" u="none" cap="none">
                <a:solidFill>
                  <a:srgbClr val="1B2438">
                    <a:alpha val="100000"/>
                  </a:srgbClr>
                </a:solidFill>
                <a:latin typeface="Calibri"/>
              </a:rPr>
              <a:t><![CDATA[ Se puede resolver cuando el soporte está identificado, el problema es de selección, acabado o cantidad, y no hay señales de ries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iagnosticar sin ver tiene un lím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isita técnica.]]></a:t>
            </a:r>
            <a:r>
              <a:rPr lang="en-US" strike="noStrike" sz="2100" spc="0" u="none" cap="none">
                <a:solidFill>
                  <a:srgbClr val="1B2438">
                    <a:alpha val="100000"/>
                  </a:srgbClr>
                </a:solidFill>
                <a:latin typeface="Calibri"/>
              </a:rPr>
              <a:t><![CDATA[ Se necesita cuando hay que ver el lugar, tomar medidas, comprobar humedad o valorar una superficie que no se puede describir bien.]]></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pecialista.]]></a:t>
            </a:r>
            <a:r>
              <a:rPr lang="en-US" strike="noStrike" sz="2100" spc="0" u="none" cap="none">
                <a:solidFill>
                  <a:srgbClr val="1B2438">
                    <a:alpha val="100000"/>
                  </a:srgbClr>
                </a:solidFill>
                <a:latin typeface="Calibri"/>
              </a:rPr>
              <a:t><![CDATA[ Se activa cuando hay estructuras, altura, amianto, instalaciones, salud o un conflicto que excede el alcance de la tienda.]]></a:t>
            </a:r>
          </a:p>
        </p:txBody>
      </p:sp>
      <p:sp>
        <p:nvSpPr>
          <p:cNvPr id="9" name=""/>
          <p:cNvSpPr txBox="1"/>
          <p:nvPr/>
        </p:nvSpPr>
        <p:spPr>
          <a:xfrm>
            <a:off x="514350" y="3343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no es «¿puedo dar una respuesta?», sino «¿qué nivel de respuesta sostiene lo que voy a dec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Diagnosticar sin ver tiene un lími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envía tres fotos de una mancha en el salón y pide por WhatsApp un diagnóstico y un precio cerrado. ¿Qué respuesta es la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le un precio cerrado con la foto: así el cliente ve rapidez y se cierra la vent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é se puede y qué no se puede saber con la foto, pedir datos concretos y proponer una visita si hay señales de humedad activ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es imposible saber nada y no responder hasta que venga a la tiend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 un impermeabilizante por si acaso y ajustar el precio despu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atro preguntas de triaj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cidir el nivel, cuatro preguntas ordenan casi cualquier consulta:]]></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falla?]]></a:t>
            </a:r>
            <a:r>
              <a:rPr lang="en-US" strike="noStrike" sz="2100" spc="0" u="none" cap="none">
                <a:solidFill>
                  <a:srgbClr val="1B2438">
                    <a:alpha val="100000"/>
                  </a:srgbClr>
                </a:solidFill>
                <a:latin typeface="Calibri"/>
              </a:rPr>
              <a:t><![CDATA[ No el producto que el cliente cree que necesita, sino el fenómeno: mancha, desprendimiento, grieta, color, acabado, cantidad.]]></a:t>
            </a:r>
          </a:p>
        </p:txBody>
      </p:sp>
      <p:sp>
        <p:nvSpPr>
          <p:cNvPr id="9" name=""/>
          <p:cNvSpPr txBox="1"/>
          <p:nvPr/>
        </p:nvSpPr>
        <p:spPr>
          <a:xfrm>
            <a:off x="514350" y="3019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Interior o exterior, altura, orientación, elemento constructivo. No es lo mismo una pared de un salón que una cornisa a ocho metr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atro preguntas de triaj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de cuándo y con qué cambia?]]></a:t>
            </a:r>
            <a:r>
              <a:rPr lang="en-US" strike="noStrike" sz="2100" spc="0" u="none" cap="none">
                <a:solidFill>
                  <a:srgbClr val="1B2438">
                    <a:alpha val="100000"/>
                  </a:srgbClr>
                </a:solidFill>
                <a:latin typeface="Calibri"/>
              </a:rPr>
              <a:t><![CDATA[ Una mancha que aparece con la lluvia, una que está siempre o una que solo sale en invierno apuntan a mecanismos distintos.]]></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ha hecho ya?]]></a:t>
            </a:r>
            <a:r>
              <a:rPr lang="en-US" strike="noStrike" sz="2100" spc="0" u="none" cap="none">
                <a:solidFill>
                  <a:srgbClr val="1B2438">
                    <a:alpha val="100000"/>
                  </a:srgbClr>
                </a:solidFill>
                <a:latin typeface="Calibri"/>
              </a:rPr>
              <a:t><![CDATA[ Reparaciones, productos aplicados, pintores anteriores, parches. Lo que ya se probó y falló es información valiosa.]]></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as cuatro respuestas se puede clasificar la consulta y saber qué falta. Sin ellas, cualquier recomendación es una apues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atro preguntas de triaje]]></a:t>
            </a:r>
          </a:p>
        </p:txBody>
      </p:sp>
      <p:pic>
        <p:nvPicPr>
          <p:cNvPr id="3" name="" descr="Matriz de tres niveles de respuesta con ejemplos de consultas que corresponden a mostrador, visita o especialista.">
            <a:hlinkClick r:id="rId3" tooltip="Matriz de tres niveles de respuesta con ejemplos de consultas que corresponden a mostrador, visita o especialis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nivel se decide por el riesgo y por la evidencia disponible, no por la prisa de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idir-cuando-hace-falta-una-visita-tecnic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ñales que obligan a visita o a especiali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admiten una respuesta de mostrador. No porque el mostrador no sepa, sino porque la decisión necesita ojos, medidas o competencia que no están allí:]]></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gua activa]]></a:t>
            </a:r>
            <a:r>
              <a:rPr lang="en-US" strike="noStrike" sz="2100" spc="0" u="none" cap="none">
                <a:solidFill>
                  <a:srgbClr val="1B2438">
                    <a:alpha val="100000"/>
                  </a:srgbClr>
                </a:solidFill>
                <a:latin typeface="Calibri"/>
              </a:rPr>
              <a:t><![CDATA[: una mancha que reaparece, una filtración que moja y seca, humedad que afecta a instalaciones eléctricas.]]></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rietas que crecen]]></a:t>
            </a:r>
            <a:r>
              <a:rPr lang="en-US" strike="noStrike" sz="2100" spc="0" u="none" cap="none">
                <a:solidFill>
                  <a:srgbClr val="1B2438">
                    <a:alpha val="100000"/>
                  </a:srgbClr>
                </a:solidFill>
                <a:latin typeface="Calibri"/>
              </a:rPr>
              <a:t><![CDATA[ o que van acompañadas de desniveles, puertas que rozan o desprendimiento de revestimiento.]]></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rendimientos en altura]]></a:t>
            </a:r>
            <a:r>
              <a:rPr lang="en-US" strike="noStrike" sz="2100" spc="0" u="none" cap="none">
                <a:solidFill>
                  <a:srgbClr val="1B2438">
                    <a:alpha val="100000"/>
                  </a:srgbClr>
                </a:solidFill>
                <a:latin typeface="Calibri"/>
              </a:rPr>
              <a:t><![CDATA[ o fachadas con riesgo de caída de materi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ñales que obligan a visita o a especiali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erficies extensas]]></a:t>
            </a:r>
            <a:r>
              <a:rPr lang="en-US" strike="noStrike" sz="2100" spc="0" u="none" cap="none">
                <a:solidFill>
                  <a:srgbClr val="1B2438">
                    <a:alpha val="100000"/>
                  </a:srgbClr>
                </a:solidFill>
                <a:latin typeface="Calibri"/>
              </a:rPr>
              <a:t><![CDATA[ o locales en uso: hoteles, comunidades, comercios, colegio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sible amianto]]></a:t>
            </a:r>
            <a:r>
              <a:rPr lang="en-US" strike="noStrike" sz="2100" spc="0" u="none" cap="none">
                <a:solidFill>
                  <a:srgbClr val="1B2438">
                    <a:alpha val="100000"/>
                  </a:srgbClr>
                </a:solidFill>
                <a:latin typeface="Calibri"/>
              </a:rPr>
              <a:t><![CDATA[ en fibrocemento, aislamientos o materiales antiguos.]]></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lamaciones]]></a:t>
            </a:r>
            <a:r>
              <a:rPr lang="en-US" strike="noStrike" sz="2100" spc="0" u="none" cap="none">
                <a:solidFill>
                  <a:srgbClr val="1B2438">
                    <a:alpha val="100000"/>
                  </a:srgbClr>
                </a:solidFill>
                <a:latin typeface="Calibri"/>
              </a:rPr>
              <a:t><![CDATA[ sobre un trabajo anterior o un producto ya aplicado.]]></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eso que exige autorización]]></a:t>
            </a:r>
            <a:r>
              <a:rPr lang="en-US" strike="noStrike" sz="2100" spc="0" u="none" cap="none">
                <a:solidFill>
                  <a:srgbClr val="1B2438">
                    <a:alpha val="100000"/>
                  </a:srgbClr>
                </a:solidFill>
                <a:latin typeface="Calibri"/>
              </a:rPr>
              <a:t><![CDATA[: cubiertas, patios interiores, zonas comu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ñales que obligan a visita o a especiali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os casos, la respuesta útil no es un producto: es un expediente bien preparado y una visita o derivación con el nivel adecu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Señales que obligan a visita o a especial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nsulta según el nivel de respuesta que parece necesario. Son supuestos didáctic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strado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si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pecialist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egir acabado y calcular la cantidad para un dormitorio ya pintado y en buen esta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cha de humedad que reaparece cada vez que llueve en un salón.]]></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rieta que se ha abierto en el dintel de un garaje y la puerta ya roza.]]></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achada de una comunidad con desconchones a ocho metros de altura.]]></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una capa previa desconocida antes de repintar una vivienda.]]></a:t>
            </a:r>
          </a:p>
        </p:txBody>
      </p:sp>
      <p:sp>
        <p:nvSpPr>
          <p:cNvPr id="11" name=""/>
          <p:cNvSpPr txBox="1"/>
          <p:nvPr/>
        </p:nvSpPr>
        <p:spPr>
          <a:xfrm>
            <a:off x="514350" y="3609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mbiar el color de una habitación sana y calcular dos manos.]]></a:t>
            </a:r>
          </a:p>
        </p:txBody>
      </p:sp>
      <p:sp>
        <p:nvSpPr>
          <p:cNvPr id="12" name=""/>
          <p:cNvSpPr txBox="1"/>
          <p:nvPr/>
        </p:nvSpPr>
        <p:spPr>
          <a:xfrm>
            <a:off x="514350" y="3962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expediente mínimo antes de la vis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ta sin información previa es una visita a ciegas. El expediente mínimo no es un formulario largo: es lo que permite llegar, mirar lo correcto y no perder tiempo en lo que ya se podía saber por teléfono.]]></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be incluir la dirección y el acceso, una persona de contacto y quién decide, fotos de conjunto y de detalle con una referencia de tamaño, la orientación y la exposición, la cronología del problema, los productos o reparaciones anteriores y las medidas disponibles. Si hay partes de la vivienda o del local que no se pueden fotografiar por privacidad, se indica y se pide permi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expediente mínimo antes de la vis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cogen datos personales que no sean necesarios para la visita. Las fotos de interiores se hacen con consentimiento y se guardan en el lugar que la empresa haya definido, no en el móvil personal de cada u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expediente mínimo antes de la visita]]></a:t>
            </a:r>
          </a:p>
        </p:txBody>
      </p:sp>
      <p:pic>
        <p:nvPicPr>
          <p:cNvPr id="3" name="" descr="Flujo de cuatro pasos desde que llega el aviso hasta que se confirma la visita: recibir, clasificar, preparar y confirmar.">
            <a:hlinkClick r:id="rId3" tooltip="Flujo de cuatro pasos desde que llega el aviso hasta que se confirma la visita: recibir, clasificar, preparar y confirmar."/>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riaje no termina en «te llamo»: termina en una visita preparada o en una respuesta de mostrador bien fund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idir-cuando-hace-falta-una-visita-tecnic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xpediente mínimo antes de la visita · Expediente mínimo en seis punt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ción, acceso y persona de contac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xpediente mínimo antes de la visita · Expediente mínimo en seis punt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decide: propietario, administrador, presidente de comunidad o responsable de manteni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xpediente mínimo antes de la visita · Expediente mínimo en seis punt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s de conjunto y de detalle con referencia de esc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xpediente mínimo antes de la visita · Expediente mínimo en seis punt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ientación, exposición y altura; interior o exteri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xpediente mínimo antes de la visita · Expediente mínimo en seis punt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onología: desde cuándo, con qué cambia y qué se ha hech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xpediente mínimo antes de la visita · Expediente mínimo en seis punt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s, reparaciones o siniestros anteriores, si se conoc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expediente mínimo antes de la visi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del expediente con la razón por la que importa antes de la visi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rección y acces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én decid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otos con escal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ronologí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ductos anterior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rmiso de acces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vita negociar con quien no puede aprobar el trabaj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yudan a dimensionar el problema y a comparar despué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stingue un problema estacional de uno permanent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rienta sobre compatibilidad y sobre lo que ya falló]]></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vita suspender la visita en la puerta o entrar sin autorización]]></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ermite planificar el desplazamiento y saber si hay restricci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visita: observar sin improvi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ita técnica no es una inspección estructural ni un peritaje. Es una observación dirigida a confirmar o descartar las hipótesis que llevamos del triaje. Antes de salir hay que saber qué se va a mirar y qué no se va a toca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observa el conjunto y el detalle, se comprueba la humedad con el método disponible, se mira la adherencia en una zona discreta, se mide y se fotografía. No se abren registros eléctricos, no se perforan elementos estructurales y no se sube a cubiertas o fachadas sin autorización y sin medios de segurid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visita: observar sin improvi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ridad manda sobre la curiosidad. Una fachada a ocho metros no se inspecciona desde una escalera de mano. Si la visita requiere altura, espacios confinados o retirada de materiales con posible amianto, se detiene y se activa el procedimiento y el personal competente. Ningún presupuesto justifica un ries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visita: observar sin improvisar · Antes de salir a una visita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expediente y formula dos o tres hipótesis concret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visita: observar sin improvisar · Antes de salir a una visita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tienes acceso y que la persona que decide estará o ha autoriza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visita: observar sin improvisar · Antes de salir a una visita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 equipo de medición y protección según el riesgo previs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visita: observar sin improvisar · Antes de salir a una visita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qué no vas a tocar: estructura, instalaciones, zonas sin permi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visita: observar sin improvisar · Antes de salir a una visita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 riesgo no previsto, detén la visita y esca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a visita: observar sin improvis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sobre la preparación de una visit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las fotos ya sé que es capilaridad; programo la visita para cobrar el desplazamien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la visita pido dirección, orientación, fotos con escala y desde cuándo ocurr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s una comunidad, hablo solo con el vecino que llamó y cierro el presupuesto con é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hay una grieta que crece, no prometo solución hasta que la valore un técnic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ara ver la fachada, subo por una escalera de mano sin avisar; es un momen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sesoramiento, informe y peritaje no so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con claridad porque afecta a lo que se puede prometer:]]></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esoramiento técnico-comercial.]]></a:t>
            </a:r>
            <a:r>
              <a:rPr lang="en-US" strike="noStrike" sz="2100" spc="0" u="none" cap="none">
                <a:solidFill>
                  <a:srgbClr val="1B2438">
                    <a:alpha val="100000"/>
                  </a:srgbClr>
                </a:solidFill>
                <a:latin typeface="Calibri"/>
              </a:rPr>
              <a:t><![CDATA[ Recomienda un sistema, una preparación y unas condiciones. Lo hace personal de la tienda con formación y se apoya en fichas técnicas. No es un dictamen sobre la causa última ni una garantía de result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sesoramiento, informe y peritaje no so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forme técnico.]]></a:t>
            </a:r>
            <a:r>
              <a:rPr lang="en-US" strike="noStrike" sz="2100" spc="0" u="none" cap="none">
                <a:solidFill>
                  <a:srgbClr val="1B2438">
                    <a:alpha val="100000"/>
                  </a:srgbClr>
                </a:solidFill>
                <a:latin typeface="Calibri"/>
              </a:rPr>
              <a:t><![CDATA[ Documenta una inspección con método, mediciones y conclusiones. Lo firma quien tiene la competencia y la responsabilidad correspondiente. Puede servir para una comunidad, un seguro o un litigio.]]></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ritaje.]]></a:t>
            </a:r>
            <a:r>
              <a:rPr lang="en-US" strike="noStrike" sz="2100" spc="0" u="none" cap="none">
                <a:solidFill>
                  <a:srgbClr val="1B2438">
                    <a:alpha val="100000"/>
                  </a:srgbClr>
                </a:solidFill>
                <a:latin typeface="Calibri"/>
              </a:rPr>
              <a:t><![CDATA[ Es una evaluación con finalidad probatoria o de valoración de daños. Requiere un profesional habilitado y un encargo concre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sesoramiento, informe y peritaje no so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ta comercial no se convierte en informe porque se entregue por escrito. Si el cliente necesita un documento con consecuencias legales o de garantía, hay que decir qué se puede ofrecer y qué no, y derivar si hace fal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sesoramiento, informe y peritaje no son lo mismo]]></a:t>
            </a:r>
          </a:p>
        </p:txBody>
      </p:sp>
      <p:pic>
        <p:nvPicPr>
          <p:cNvPr id="3" name="" descr="Comparación entre el asesoramiento técnico-comercial de la tienda y un informe técnico firmado por un profesional competente.">
            <a:hlinkClick r:id="rId3" tooltip="Comparación entre el asesoramiento técnico-comercial de la tienda y un informe técnico firmado por un profesional competente."/>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está en el alcance, la firma y la responsabilidad, no en el número de págin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idir-cuando-hace-falta-una-visita-tecnica"/>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Asesoramiento, informe y peritaje no son lo mis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isita comercial de asesoramiento, entregada por escrito, equivale a un informe técnico firm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mpromisos que se pueden cumpl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iaje termina con un compromiso. Y un compromiso solo es útil si se puede cumplir y se puede verificar. «Te llamo» no es un compromiso; «te confirmo hoy antes de las 18:00 si podemos visitar el jueves» sí lo es, siempre que dependa de nosotros.]]></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comprometer: recoger los datos, confirmar la recepción del expediente, proponer una fecha sujeta a confirmación, explicar qué falta y cuándo se dará la siguiente respuesta. Lo que no se puede comprometer sin política y sin datos: un precio cerrado, un plazo de reparación, un resultado garantizado o una causa definiti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mpromisos que se pueden cumpl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está en una situación de riesgo —una fachada que pierde material, una humedad que afecta a la instalación eléctrica, un espacio con posible amianto—, no se espera a la visita comercial: se le indica que detenga el uso de la zona y se escala de inmediato al responsable correspond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ompromisos que se pueden cumplir]]></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promete una ___ antes de ver el caso; se confirma una ___ de visita sujeta a disponibilidad y se explica qué ___ falta. Si hay riesgo para las personas, se ___ de inmedia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expediente de vis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sala antes de confirmar una visita. Si falta un dato crítico, la visita puede seguir adelante, pero se registra como pendiente y se explica al cliente. No se inventan datos para completar la fich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expediente de vis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checklist. Los plazos y condiciones son campos a confirmar con direc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409700"/>
                <a:gridCol w="2590800"/>
                <a:gridCol w="1390650"/>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í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teléfono y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tendió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prueba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ietario, administrador o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acceso y restri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 de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09700"/>
                <a:gridCol w="2590800"/>
                <a:gridCol w="1390650"/>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í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la, dónde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s de conjunto y det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escala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s y reparaciones an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e cono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ura, amianto, instalaciones,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d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409700"/>
                <a:gridCol w="2590800"/>
                <a:gridCol w="1390650"/>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í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especialista o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expediente de vis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dato ausente no se rellena con una suposición: se marca como pendiente y se dice al cliente qué falta y cuándo se responderá.]]></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eñal y nivel de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638550"/>
                <a:gridCol w="4476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a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eta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hada en al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alista con med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 previa des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o prob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ción de un trabajo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diente y esca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eñal y nivel de respues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ecidir-cuando-hace-falta-una-visita-tecnic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reguntas ordenan el triaj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falla, dónde, desde cuándo y con qué cambia, y qué se ha hecho y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consulta pasa a especialis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estructura, altura, amianto, instalaciones, salud o un conflicto que excede la tien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faltar en el expedie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acto, decisor, acceso, descripción, fotos con escala y riesgo previs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sesoramiento e infor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forme tiene método, firma y responsabilidad sobre conclusiones; el asesoramiento orienta la comp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prometer antes de ver el ca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ceso: recoger datos, confirmar fecha sujeta a disponibilidad y explicar qué falta. No el result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es bien el nivel de respu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es bien el nivel de respu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lasificar una consulta, preparar el expediente y comprometerte sin prometer un resultado que no has comprobado.]]></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y 3. Los errores más caros son diagnosticar por foto, negociar con quien no decide y acceder sin segurida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jor diagnóstico a distancia es el que sabe decir qué no puede responder. Clasificar una consulta no es quitarle importancia: es darle el nivel de respuesta que necesita. Algunas se resuelven en el mostrador con una buena pregunta; otras exigen una visita; otras requieren un especialista y un inform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e promete el proceso, no el resultado]]></a:t>
            </a:r>
            <a:r>
              <a:rPr lang="en-US" strike="noStrike" sz="2100" spc="0" u="none" cap="none">
                <a:solidFill>
                  <a:srgbClr val="1B2438">
                    <a:alpha val="100000"/>
                  </a:srgbClr>
                </a:solidFill>
                <a:latin typeface="Calibri"/>
              </a:rPr>
              <a:t><![CDATA[. Se puede prometer recoger los datos, confirmar una fecha sujeta a disponibilidad, explicar qué falta y escalar si hay riesgo. No se puede prometer una causa, un precio cerrado o una garantía antes de haber visto y comprobado. Y ninguna visita justifica subir a una altura sin medios.]]></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idir-cuando-hace-falta-una-visita-tecnica"/>
              </a:rPr>
              <a:t><![CDATA[Decidir cuándo hace falta una visita téc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efapi, «La calidad de las pinturas: pintura de exterior» (2023): https://asefapi.es/wp-content/uploads/2024/03/1_la-calidad-de-las-pinturas-pintura-de-exterior_2023.pdf (consulta 2026-10-24).]]></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ST, portal de prevención de riesgos laborales: https://www.insst.es/ (consulta 2026-10-24).]]></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ndiciones de visita, informe y peritaje de Pinturas Especializadas son procedimientos internos pendientes de confirmación; esta lección no las inven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2026-10-31T04:02:40Z</dcterms:created>
  <dcterms:modified xsi:type="dcterms:W3CDTF">2026-10-31T04:02:40Z</dcterms:modified>
  <dc:title>Decidir cuándo hace falta una visita técnica</dc:title>
  <dc:description>Presentación editable del OA «Decidir cuándo hace falta una visita técnica». Enlace: https://pinturasespecializadas.lumbre.lat/object/decidir-cuando-hace-falta-una-visita-tecnica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