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presProps" Target="presProps.xml"/>
  <Relationship Id="rId77" Type="http://schemas.openxmlformats.org/officeDocument/2006/relationships/viewProps" Target="viewProps.xml"/>
  <Relationship Id="rId7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ubiertas-terrazas-y-balcones-pendientes-juntas-y-sumidero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biertas, terrazas y balcones: pendientes, juntas y sumideros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biertas, terrazas y balcones: pendientes, juntas y sumideros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biertas, terrazas y balcones: pendientes, juntas y sumideros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Una cubierta es un sistema de evacuación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Una cubierta es un sistema de evacuación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n los puntos singulares: sumideros, juntas, remates y encuen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año central suele estar protegido y sin cambios de plano. Las filtraciones se concentran donde el agua se detiene o donde el sistema cambia de material o de dirección: sumideros, juntas, remates y encuen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cinco piezas del sistema y puntos singula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ubiertas-terrazas-y-balcones-pendientes-juntas-y-sumidero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Pendientes y desagües: el agua tiene que saber dónde ir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Pendientes y desagües: el agua tiene que saber dónde ir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pendientes-y-desagu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inco elementos de evacuación de una cubierta con lo que hay que comprobar y el error más frecu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endiente, el sumidero y el remate se comprueban juntos: uno solo no evacu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9 cm (tolerancia ±0.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4,5 m × 0,02 = 0,09 m = 9 cm. La cuenta comprueba la coherencia entre la pendiente y la altura disponible; la pendiente aplicable y el punto de desagüe los fija el proy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cálculo de desnivel a partir de la pen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ubiertas-terrazas-y-balcones-pendientes-juntas-y-sumidero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Puntos singulares: donde casi siempre falla» (2 de 3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Puntos singulares: donde casi siempre falla» (3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puntos-singulare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cinco pasos para revisar y resolver los puntos singulares de una terraza antes de impermeabilizar el p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s remates y refuerzos se resuelven antes de extender el sistema por el pa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evisión de puntos singulares en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ira y fotografía cada encuentro antes de tocar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evisión de puntos singulares en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que la junta llega a la superficie y se muev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evisión de puntos singulares en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rifica que el sumidero está en la cota baja y entrañ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evisión de puntos singulares en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el umbral: debe evacuar hacia fu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Revisión de puntos singulares en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lo que no se puede resolver con el sistema previ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agua no se detiene en ningún punto intermedio del paño. →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rejilla está en la cota más baja y la lámina entra en el cuerpo. → Desagü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junta de dilatación llega hasta la superficie y tiene un perfil que acompaña el movimiento. → J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umbral de la puerta evacua hacia fuera y no forma un charco. →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bajante se prueba con agua y no devuelve caudal a la terraza. → Desagü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encuentro entre dos paños no se ha rellenado rígido. → J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puntos singulares y su comprob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ubiertas-terrazas-y-balcones-pendientes-juntas-y-sumidero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a junta no se tapa: se puentea» (2 de 3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La junta no se tapa: se puentea» (3 de 3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junta-rigida-o-puentead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rellenar una junta con material rígido y resolverla con un puente que acompaña el mov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junta tiene que seguir moviéndose; la impermeabilización tiene que acompañ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intura elástica acompaña pequeños movimientos, pero no sustituye un elemento de junta. El mortero rígido impide el movimiento y acaba fisurando o despegando el recubrimiento. La junta debe resolverse como junta y después proteg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puentear frente a sellar ríg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ubiertas-terrazas-y-balcones-pendientes-juntas-y-sumidero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Terrazas y balcones sobre locales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terraza-sobre-local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tres fases de una terraza sobre local: soporte y pendientes, impermeabilización y remates, protección y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imero se prepara y se comprueba; la impermeabilización y la protección van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junta de dilatación se rellena rígida para que no entre agu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umidero no sustituye la pendiente; la junta rígida impide el movimiento y acaba rompiendo; y pegar baldosas sin revisar la causa tapa el síntoma y repite el fallo. Las otras dos frases describen remates correctos y una comprobación previa a la recep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secuencia de terraza sobre local y errore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ubiertas-terrazas-y-balcones-pendientes-juntas-y-sumidero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a prueba y la protección» (2 de 3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La prueba y la protección» (3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colocar la 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que no hay cortes, burbujas ni bordes suel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colocar la 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rifica que cada punto singular tiene su refuer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colocar la 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mprueba que el agua llega al desagüe y no se det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colocar la 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z la prueba de estanquidad si el sistema lo per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tes de colocar la prot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otografía y anota el resultado antes de tap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stanquidad · protección · peto · pu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estanquidad se comprueba antes de tapar; la protección defiende el sistema; los remates suben por el peto y las juntas necesitan un elemento que acompañe el movimiento en lugar de un relleno ríg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prueba, protección y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ubiertas-terrazas-y-balcones-pendientes-juntas-y-sumideros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Mantenimiento y límites» (2 de 2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carga añadida, el desagüe y si el sistema admite la nueva prot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ambiar el uso modifica la carga, la exposición y el tipo de protección. Hay que comprobar que la estructura y el sistema la admiten y que el desagüe sigue funcionando. El color es lo últi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mantenimiento, cambio de uso y lími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cubiertas-terrazas-y-balcones-pendientes-juntas-y-sumideros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punto y fa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punto y fa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inco piezas forman el sistema de una terraz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endiente, desagüe, junta, remate y prot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dónde suelen entrar las filtracion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 los puntos singulares: sumideros, juntas, remates, umbrales y pasatub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resuelve una junta de dilat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uentearla con un elemento que acompañe el movimiento, no rellenarla ríg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coloca la protec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spués de comprobar la continuidad y, si procede, la estanquidad del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anota en el parte de terraz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endientes, puntos resueltos, prueba, protección y mantenimiento previ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lees la terraza como un sistem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cubiertas-terrazas-y-balcones-pendientes-juntas-y-sumideros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lees la terraza como un sistema?» (2 de 2)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4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4)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4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311" r:id="rId1"/>
    <p:sldLayoutId id="2482439312" r:id="rId2"/>
    <p:sldLayoutId id="2482439313" r:id="rId3"/>
    <p:sldLayoutId id="248243931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685f65a25cf51b1904988488982245d6ac82e8e68d948ce1.jpg"/>
  <Relationship Id="rId3" Type="http://schemas.openxmlformats.org/officeDocument/2006/relationships/hyperlink" Target="https://pinturasespecializadas.lumbre.lat/object/cubiertas-terrazas-y-balcones-pendientes-juntas-y-sumidero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pendientes-y-desagues2.jpg"/>
  <Relationship Id="rId3" Type="http://schemas.openxmlformats.org/officeDocument/2006/relationships/hyperlink" Target="https://pinturasespecializadas.lumbre.lat/object/cubiertas-terrazas-y-balcones-pendientes-juntas-y-sumideros" TargetMode="External"/>
  <Relationship Id="rId4" Type="http://schemas.openxmlformats.org/officeDocument/2006/relationships/hyperlink" Target="https://pinturasespecializadas.lumbre.lat/object/cubiertas-terrazas-y-balcones-pendientes-juntas-y-sumideros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puntos-singulares3.jpg"/>
  <Relationship Id="rId3" Type="http://schemas.openxmlformats.org/officeDocument/2006/relationships/hyperlink" Target="https://pinturasespecializadas.lumbre.lat/object/cubiertas-terrazas-y-balcones-pendientes-juntas-y-sumideros" TargetMode="External"/>
  <Relationship Id="rId4" Type="http://schemas.openxmlformats.org/officeDocument/2006/relationships/hyperlink" Target="https://pinturasespecializadas.lumbre.lat/object/cubiertas-terrazas-y-balcones-pendientes-juntas-y-sumideros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junta-rigida-o-puenteada4.jpg"/>
  <Relationship Id="rId3" Type="http://schemas.openxmlformats.org/officeDocument/2006/relationships/hyperlink" Target="https://pinturasespecializadas.lumbre.lat/object/cubiertas-terrazas-y-balcones-pendientes-juntas-y-sumideros" TargetMode="External"/>
  <Relationship Id="rId4" Type="http://schemas.openxmlformats.org/officeDocument/2006/relationships/hyperlink" Target="https://pinturasespecializadas.lumbre.lat/object/cubiertas-terrazas-y-balcones-pendientes-juntas-y-sumideros" TargetMode="External"/>
  <Relationship Id="rId5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terraza-sobre-local5.jpg"/>
  <Relationship Id="rId3" Type="http://schemas.openxmlformats.org/officeDocument/2006/relationships/hyperlink" Target="https://pinturasespecializadas.lumbre.lat/object/cubiertas-terrazas-y-balcones-pendientes-juntas-y-sumideros" TargetMode="External"/>
  <Relationship Id="rId4" Type="http://schemas.openxmlformats.org/officeDocument/2006/relationships/hyperlink" Target="https://pinturasespecializadas.lumbre.lat/object/cubiertas-terrazas-y-balcones-pendientes-juntas-y-sumideros" TargetMode="External"/>
  <Relationship Id="rId5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hyperlink" Target="https://pinturasespecializadas.lumbre.lat/object/cubiertas-terrazas-y-balcones-pendientes-juntas-y-sumideros" TargetMode="External"/>
  <Relationship Id="rId4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cubiertas-terrazas-y-balcones-pendientes-juntas-y-sumideros" TargetMode="External"/>
  <Relationship Id="rId3" Type="http://schemas.openxmlformats.org/officeDocument/2006/relationships/notesSlide" Target="../notesSlides/notesSlide7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bierta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raz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lcone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ndient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n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mider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cubiertas-terrazas-y-balcones-pendientes-juntas-y-sumidero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una cubierta o terraza como un sistema de evacuación —pendiente, desagüe, junta, remate y protección—, identificar los puntos singulares que provocan filtraciones y proponer la secuencia correcta antes de proteger el sist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 lección del itinerario de humedades. Explica por qué la mayoría de las filtraciones de terraza no están en el centro del paño, sino en los puntos singulares, y cómo comprobarlos antes de impermeabiliz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ubiertas · terrazas · balcones · pendientes · sumideros · juntas · impermeabilización · Pinturas Especializada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biertas, terrazas y balcones: pendientes, juntas y sumidero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tiene una terraza de ático que da gotera al local de abajo. Al visitarla se ve un charco junto al sumidero, una junta abierta junto al peto y dos baldosas sueltas en el centro. El cliente pide «una mano de impermeabilizante y listo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entro del paño es lo que menos preocupa. La gotera suele entrar por donde el agua se detiene o por donde el sistema cambia de plano: el sumidero, la junta, el encuentro con el peto o el umbral de la puerta. Esta lección ordena la revisión de esos puntos antes de elegir el product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biertas, terrazas y balcones: pendientes, juntas y sumidero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una cubierta o terraza como un sistema de evacuación —pendiente, desagüe, junta, remate y protección—, identificar los puntos singulares que provocan filtraciones y proponer la secuencia correcta antes de proteger el sistem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9527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biertas, terrazas y balcones: pendientes, juntas y sumidero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ón de buenas prácticas: método de trabajo razonado; no es, por sí solo, una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interno pendiente: umbrales, equipos, plazos y responsables que debe confirmar dirección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 y cifras marcadas como ficticias sirven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biertas, terrazas y balcones: pendientes, juntas y sumidero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Las pendientes y alturas de remate que exige el proyecto de cada obra. El criterio interno para decidir cuándo se levanta la protección existente y cuándo se puede impermeabilizar encima. La prueba de estanquidad que la empresa exige antes de recibir una terraza. La política de garantía para cubiertas y terrazas transitab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Una cubierta es un sistema de evacua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erraza no es una superficie a la que se le pone una lámina: es un sistema que tiene que llevar el agua desde cualquier punto hasta un desagüe sin que se detenga, sin que atraviese una junta y sin que encuentre un remate abierto. Cuando falla, casi nunca falla el centro del paño; fallan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 sing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tiene cinco piezas que se condicionan entre sí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432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33432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a dirección al agu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242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7242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gü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coge el agua y la conduce fue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Una cubierta es un sistema de evacua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rmite el movimiento sin romper la impermeabiliz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24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a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ierra el borde contra el peto, el umbral o el tub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05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05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fiende la impermeabilización del tránsito, el sol y la sucied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Una cubierta es un sistema de evacua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pieza no cumple, las demás trabajan de más. Un sumidero tapado convierte una pendiente correcta en un charco; una junta rígida transmite el movimiento a la lámina; un remate sin goterón devuelve el agua hacia dentro. Por eso se revisa el conjunto antes de proponer un produc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Una cubierta es un sistema de evacu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ónde suele originarse la mayoría de las filtraciones de una terraz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el centro del paño, por desgaste del so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 los puntos singulares: sumideros, juntas, remates y encuentr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 el color de la baldos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 la marca del impermeabilizan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ndientes y desagües: el agua tiene que saber dónde 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ndiente no es un adorno: es la que impide que el agua se quede. Se comprueba con un nivel o con una regla y un nivel, no a ojo. En una cubierta plana, la pendiente se dirige hacia los sumideros o hacia los bordes según el proyecto, y debe ser continua: un hundimiento intermedio crea un charco aunque el extremo tenga sali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ndientes y desagües: el agua tiene que saber dónde 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id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iene que estar en la cota más baja de su zona, protegido con una rejilla y con la impermeabilización entrañada en él. Si está más alto que el paño, el agua se acumula alrededor.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bajantes se comprueban con agua, no con la vista: una bajante obstruida devuelve el agua a la cubierta. Y en las terrazas transitables conviene prever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osad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una salida de emergencia para que el agua no suba hasta el umbral si el sumidero se tap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ndientes y desagües: el agua tiene que saber dónde 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ndiente concreta la fija el proyecto y la ficha del sistema. Un ejemplo didáctico: si una terraza tiene 4,5 metros hasta el sumidero y se ejecuta al 2 %, el desnivel necesario es de 9 centímetros. Ese cálculo sirve para comprobar; no sustituye el proyect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Pendientes y desagües: el agua tiene que saber dónde ir]]></a:t>
            </a:r>
          </a:p>
        </p:txBody>
      </p:sp>
      <p:pic>
        <p:nvPicPr>
          <p:cNvPr id="3" name="" descr="Matriz de cinco elementos de evacuación de una cubierta con lo que hay que comprobar y el error más frecuente.">
            <a:hlinkClick r:id="rId3" tooltip="Matriz de cinco elementos de evacuación de una cubierta con lo que hay que comprobar y el error más frecuente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62200" y="1257300"/>
            <a:ext cx="44196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endiente, el sumidero y el remate se comprueban juntos: uno solo no evacu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ubiertas-terrazas-y-balcones-pendientes-juntas-y-sumider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Pendientes y desagües: el agua tiene que saber dónde i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una terraza tiene 4,5 m desde el punto más alto hasta el sumidero y se ejecuta con una pendiente del 2 %. ¿Qué desnivel hay que salvar, en centímetr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cm): ________________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unto singular es cualquier lugar donde la impermeabilización cambia de plano, de material o de dirección. Ahí se concentra el movimiento, el agua y los errores de ejecución. Los más frecuentes en terrazas y balcone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id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lámina debe entrar en el cuerpo del desagüe y quedar sujeta; un borde suelto deja pasar agua por debaj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147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33147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 de dilat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be seguir hasta la superficie y resolverse con un perfil o una banda que acompañe el movimient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o con peto o fach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impermeabilización sube por el paramento y remata por encima de la cota de agua, con goterón o perf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 puer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l punto más bajo y el más castigado: necesita pendiente hacia fuera y un remate que no dependa de un cordón de silico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tubos y ante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perforación es un agujero en la barrera; se resuelve con pieza de sellado y refuerz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de de forj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balcones, el agua debe caer fuera; el goterón impide que retroceda por capilaridad hacia el techo inferi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es sencil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se resuelven los puntos singulares y después el p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l revés, el paño queda bien y el agua entra por el rema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]]></a:t>
            </a:r>
          </a:p>
        </p:txBody>
      </p:sp>
      <p:pic>
        <p:nvPicPr>
          <p:cNvPr id="3" name="" descr="Secuencia de cinco pasos para revisar y resolver los puntos singulares de una terraza antes de impermeabilizar el paño.">
            <a:hlinkClick r:id="rId3" tooltip="Secuencia de cinco pasos para revisar y resolver los puntos singulares de una terraza antes de impermeabilizar el pañ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38375" y="1257300"/>
            <a:ext cx="4667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s remates y refuerzos se resuelven antes de extender el sistema por el pañ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ubiertas-terrazas-y-balcones-pendientes-juntas-y-sumider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 · Revisión de puntos singulares en obr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y fotografía cada encuentro antes de tocar na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 · Revisión de puntos singulares en obr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que la junta llega a la superficie y se muev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 · Revisión de puntos singulares en obra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 que el sumidero está en la cota baja y entrañad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 · Revisión de puntos singulares en obr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el umbral: debe evacuar hacia fuer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untos singulares: donde casi siempre falla · Revisión de puntos singulares en obr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lo que no se puede resolver con el sistema previst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Puntos singulares: donde casi siempre f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comprobación según el elemento al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end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sagü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Jun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agua no se detiene en ningún punto intermedio del pañ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rejilla está en la cota más baja y la lámina entra en el cuerp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junta de dilatación llega hasta la superficie y tiene un perfil que acompaña el movimi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umbral de la puerta evacua hacia fuera y no forma un char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bajante se prueba con agua y no devuelve caudal a la terraz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encuentro entre dos paños no se ha rellenado ríg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junta no se tapa: se puente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junta de dilatación existe porque el edificio se mueve. Si se rellena con un material rígido y se pinta encima, el movimiento acaba rompiendo la película o despegándola del borde. El resultado es una grieta por la que entra agua y una reparación que vuelve cada tempora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junta no se tapa: se puente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olución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dejar que la junta siga siendo una junta y cubrirla con un elemento que acompañe el movimiento —una banda, un perfil o un sellado elástico compatible— sin impedir que el edificio trabaje. En una cubierta, además, la junta debe quedar por encima de la cota de agua y protegida de la radiación si el material lo requie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junta no se tapa: se puente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mismo vale para las fisuras del soporte: una fisura fina y estable se puede puentear con el sistema adecuado; una junta constructiva o una grieta que se mueve no se trata como una fisura. Antes de elegir el material hay que sabe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mueve, cuánto y en qué 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e dato lo aporta el proyecto o el técnico, no la intuició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junta no se tapa: se puentea]]></a:t>
            </a:r>
          </a:p>
        </p:txBody>
      </p:sp>
      <p:pic>
        <p:nvPicPr>
          <p:cNvPr id="3" name="" descr="Comparación entre rellenar una junta con material rígido y resolverla con un puente que acompaña el movimiento.">
            <a:hlinkClick r:id="rId3" tooltip="Comparación entre rellenar una junta con material rígido y resolverla con un puente que acompaña el movimiento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04875" y="1257300"/>
            <a:ext cx="73247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junta tiene que seguir moviéndose; la impermeabilización tiene que acompañarl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ubiertas-terrazas-y-balcones-pendientes-juntas-y-sumider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La junta no se tapa: se puent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junta de dilatación se puede rellenar con mortero y pintar encima, siempre que la pintura sea elást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Terrazas y balcones sobre local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erraza sobre un local tiene una particularidad: el techo del local es el suelo de la terraza. Cualquier filtración se ve abajo, y la reparación obliga a levantar la protección de arriba. Por eso el orden de trabajo importa más que la velocid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cuencia e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 sano y seco → pendientes y desagües comprobados → impermeabilización con remates → prueba de estanquidad → 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altarse un paso ahorra un día y puede costar una terraza enter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Terrazas y balcones sobre local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balcones, el punto crítico es el borde y el umbral. El agua debe caer fuera del forjado y no recorrer el canto hacia el techo del vecino. El goterón, la pendiente hacia el exterior y un remate continuo son la diferencia entre un balcón que dura y uno que mancha la fachada. Si el balcón tiene barandilla anclada, cada anclaje es una perforación que hay que sellar y reforza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Terrazas y balcones sobre locales]]></a:t>
            </a:r>
          </a:p>
        </p:txBody>
      </p:sp>
      <p:pic>
        <p:nvPicPr>
          <p:cNvPr id="3" name="" descr="Secuencia de tres fases de una terraza sobre local: soporte y pendientes, impermeabilización y remates, protección y prueba.">
            <a:hlinkClick r:id="rId3" tooltip="Secuencia de tres fases de una terraza sobre local: soporte y pendientes, impermeabilización y remates, protección y prueb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952500" y="1257300"/>
            <a:ext cx="72390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imero se prepara y se comprueba; la impermeabilización y la protección van despué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cubiertas-terrazas-y-balcones-pendientes-juntas-y-sumidero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Terrazas y balcones sobre loc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frases de una obra de terraza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sumidero está en el punto más bajo; por eso no hace falta pendiente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junta de dilatación se rellena rígida para que no entre agu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Los remates suben por el peto y terminan con goterón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s baldosas sueltas se pegan encima de la impermeabilización sin mirar por qué se han soltado.»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Antes de dar la terraza por buena se comprueba la evacuación y se prueba la estanquidad.»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prueba y la prot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olocar la protección se comprueba que la impermeabilización es continua y que evacua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de estanqu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llenar la zona con agua y observar— es una práctica habitual en cubiertas y terrazas, pero debe hacerse con el sistema y las condiciones que permitan hacerla sin dañar nada, y con un registro de lo observado. No todos los sistemas ni todas las pendientes admiten la misma prueba; la ficha y el proyecto manda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prueba y la prot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es un adorno: defiende la impermeabilización del tránsito, de la radiación y de la suciedad. Puede ser grava, baldosa, mortero o un acabado transitable, según el uso. Si se elige una protección pesada, hay que comprobar que el sistema la admite y que los desagües siguen accesibles. Y si se elige un acabado ligero, hay que saber que el sol y el tránsito lo van a castigar ante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prueba y la prot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rte de trabajo anota: pendientes comprobadas, puntos singulares resueltos, prueba realizada, protección colocada y recomendaciones de mantenimiento. Sin ese registro, la garantía se apoya en la memori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prueba y la protección · Antes de colocar la protección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que no hay cortes, burbujas ni bordes suelto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prueba y la protección · Antes de colocar la protección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 que cada punto singular tiene su refuerz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prueba y la protección · Antes de colocar la protección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 que el agua llega al desagüe y no se detien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prueba y la protección · Antes de colocar la protección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 la prueba de estanquidad si el sistema lo permit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La prueba y la protección · Antes de colocar la protección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afía y anota el resultado antes de tapar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La prueba y la prote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cubrir la impermeabilización se comprueba su continuidad y, si el sistema lo permite, se hace una prueba de ___. Después se coloca la ___ que la protege del tránsito y del sol. Los remates suben por el ___ y las juntas se resuelven con un ___ que acompañe el movimient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Mantenimiento y lími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erraza no se mantiene sola. Hojas, arena y restos de obra tapan rejillas y sumideros; la radiación degrada las protecciones ligeras; una junta puede abrirse con los años. Un mantenimiento básico —limpiar desagües, revisar juntas y remates, comprobar que no hay charcos— evita la mayoría de las filtracion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Mantenimiento y lími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límites también son claros. Si la estructura tiene flechas, si el forjado se ha movido, si el agua entra por debajo de la impermeabilización o si la terraza se va a cambiar de uso —de transitable a ajardinada, por ejemplo—, el caso necesita una revisión técnica. Cambiar el uso añade carga y exige comprobar el sistema y el desagü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versación honesta con el cliente incluye siempre las tres frases: qué se ha resuelto, qué se ha probado y qué mantenimiento necesita. Y si la terraza sigue teniendo un punto que no se ha podido corregir, se escribe en la propuesta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Mantenimiento y lími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iere convertir una terraza transitable en terraza ajardinada con macetas y sustrato. ¿Qué hay que comprobar antes de vender el sistem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olo el color de la grava decorativ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arga añadida, el desagüe y si el sistema admite la nueva prote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número de macetas que cabe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ada: el sistema es el mismo para cualquier uso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lista de puntos singulares de cubier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recorre en obra, punto por punto, antes de presupuestar. Si un punto no se puede revisar, se anota como pendiente y se explica al client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lista de puntos singulares de cubier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Las soluciones concretas dependen del sistema elegido y del proyect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43050"/>
                <a:gridCol w="2076450"/>
                <a:gridCol w="2305050"/>
                <a:gridCol w="2190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u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mprob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frec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resuel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nd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inuidad y dir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undimiento que forma char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hacer con mortero o ba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id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ta baja y entrañ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jilla por encima del p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ajustar y refor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udal y obstru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probar con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mpiar y prob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imiento y continu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leno ríg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nda o perf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543050"/>
                <a:gridCol w="2076450"/>
                <a:gridCol w="2305050"/>
                <a:gridCol w="2190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u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mprob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frec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resuel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ura y goter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mate bajo la cota de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ir y rema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mb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ndiente hacia fu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harca en la pu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hacer pend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atub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lado y refuer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jero sin 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za y ban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de de balc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oterón y caí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que retroce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fil y pend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562100"/>
        </p:xfrm>
        <a:graphic>
          <a:graphicData uri="http://schemas.openxmlformats.org/drawingml/2006/table">
            <a:tbl>
              <a:tblPr firstRow="1" bandRow="1"/>
              <a:tblGrid>
                <a:gridCol w="1543050"/>
                <a:gridCol w="2076450"/>
                <a:gridCol w="2305050"/>
                <a:gridCol w="2190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u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mprob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frec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resuel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and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clajes sella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rnillos sin sel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lar y refor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o y acces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par desagü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jar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lista de puntos singulares de cubier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ista no elige el producto: obliga a mirar cada punto antes de proponerlo. Un punto sin resolver es una filtración futur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unto y fall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mid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jilla por encima del p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lleno rígido que romp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mate bajo la cota de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mb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harca en la pu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atub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foración sin sell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de de balc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ua que retrocede al te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punto y fallo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cubiertas-terrazas-y-balcones-pendientes-juntas-y-sumidero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inco piezas forman el sistema de una terraza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, desagüe, junta, remate y protección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dónde suelen entrar las filtraciones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los puntos singulares: sumideros, juntas, remates, umbrales y pasatubos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resuelve una junta de dilatación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arla con un elemento que acompañe el movimiento, no rellenarla rígid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coloca la protección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de comprobar la continuidad y, si procede, la estanquidad del sistem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anota en el parte de terraza?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, puntos resueltos, prueba, protección y mantenimiento previsto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lees la terraza como un sistema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lees la terraza como un sistema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revisar pendientes, desagües, juntas y remates antes de proponer la impermeabiliz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 a 4. El error más frecuente es mirar solo el paño y olvidar los puntos singulares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erraza se lee de arriba abajo y de fuera adentro: la pendiente lleva el agua al sumidero, el sumidero la recoge, la junta acompaña el movimiento, el remate cierra el borde y la protección defiende el conjunto. La mayoría de las filtraciones no está en el centro del paño, sino en uno de esos puntos singular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que resume la lecció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se resuelve el agua y después se 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omprobar la evacuación, puentear las juntas, subir los remates y probar antes de proteger evita la reparación más cara: levantar una terraza nueva para descubrir que el fallo estaba en el umbral. La protección y el mantenimiento no son extras: son parte del sistema y de la garant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TE, Documento Básico HS 1 «Protección frente a la humedad»: https://www.codigotecnico.org/pdf/Documentos/HS/DccHS.pdf (consulta 2026-10-24)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967, láminas flexibles para impermeabilización: láminas plásticas y de caucho para la impermeabilización de cubiertas y muros (consulta 2026-10-24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707, láminas flexibles para impermeabilización: láminas bituminosas armadas para la impermeabilización de cubiertas (consulta 2026-10-24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4891, productos líquidos impermeabilizantes para su uso bajo baldosas cerámicas (consulta 2026-10-24)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cubiertas-terrazas-y-balcones-pendientes-juntas-y-sumideros"/>
              </a:rPr>
              <a:t><![CDATA[Cubiertas, terrazas y balcones: pendientes, juntas y sumider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fabricantes del catálogo: fuente operativa para uso, pendientes admitidas, remates y protec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2026-10-31T05:03:58Z</dcterms:created>
  <dcterms:modified xsi:type="dcterms:W3CDTF">2026-10-31T05:03:58Z</dcterms:modified>
  <dc:title>Cubiertas, terrazas y balcones: pendientes, juntas y sumideros</dc:title>
  <dc:description>Presentación editable del OA «Cubiertas, terrazas y balcones: pendientes, juntas y sumideros». Enlace: https://pinturasespecializadas.lumbre.lat/object/cubiertas-terrazas-y-balcones-pendientes-juntas-y-sumideros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