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ordinar clientes profesionales y pedidos complejo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ordinar clientes profesionales y pedidos complejo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ordinar clientes profesionales y pedidos complejo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ordinar clientes profesionales y pedidos complejo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 que hace complejo un pedido no es el volumen»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 que hace complejo un pedido no es el volumen»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omplej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uentes de complejidad de un pedido profesional: referencias, fases, interlocutores, acceso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mplejidad viene de las dimensiones que se cruzan, no del tamaño del pedido. Descomponerlas es el primer paso para coord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tenga varias referencias, fases, interlocutores o un acceso y unas condiciones que hay que coord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ctura o el canal no convierten por sí solos un pedido en complejo. Lo que exige coordinación es la combinación de referencias, fases, personas, accesos y condiciones. Un pedido de 60 botes con una sola línea y recogida puede resolverse con una reserva; uno de 24 botes con dos fases y dos tiendas necesita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dimensiones de complejidad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ntender la necesidad y el plazo real»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ntender la necesidad y el plazo real»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regun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preguntas para entender un pedido profesional: fase, referencia imprescindible, receptor, consecuencia del retraso, sustitución y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convierten una frase en un requisito. La columna de la derecha es lo que hay que registrar, no lo que se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ecesito los botes el viernes» → ¿Qué fase empieza el viernes y qué pasa si lleg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ándalo todo a la obra» → ¿Quién recibe, en qué horario y con qué ac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e blanco no me vale, pero otro sí» → ¿Qué referencia alternativa está aprobada y quién lo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Ya te pagaré a final de mes» → ¿La empresa ofrece crédito y quién l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segunda fase es la semana que viene» → ¿Qué cantidad se reserva y cuándo se tra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guntas de cualificación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isponibilidad confirmada: sistema, conteo y reserva»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isponibilidad confirmada: sistema, conteo y reserva»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dispon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istema, conteo físico, reserva y fecha de liberación, con la idea de que las cuatro forman una disponibilidad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sponibilidad confirmada no es una cifra del sistema: es una cifra comprobada, apartada y con fecha. Sin las cuatro, es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reservar un pedido de do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Descompón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erencia A: 24 botes (18 para la fase 1 del viernes y 6 para la fase 2 del martes). Referencia B: 8 botes para el viernes. Total: 32 botes en do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reservar un pedido de do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ueba el sistema y 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12 en la Tienda Centro, 10 en la Tienda Polígono y 4 en la Tienda Este, 26 en total. B: 8 en la Tienda Centro. El conteo físico confirma las cifras; si no coincidiera, se investiga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reservar un pedido de do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serva la primer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8 de A para el viernes: 12 del centro y 6 de la Tienda Polígono, que se trasladan. 8 de B del centro. La reserva se anota con fecha, pedido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reservar un pedido de do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serva la segund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4 de A en la Tienda Polígono y 4 en la Tienda Este: 8 unidades. Se reservan 6 para el martes y se dejan 2 como margen por si hay una rotura o un cambio de últim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reservar un pedido de dos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Fija la fecha de lib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cliente no confirma la segunda fase antes del lunes, las 6 unidades se liberan o se reasignan. La reserva no puede quedarse abierta indefinid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 bote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6 - 18 = 8 botes. La segunda fase necesita 6; quedan 2 de margen. Si la reserva de la primera fase se ampliara o el conteo físico fuera menor, habría que replanificar antes de prometer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 disponibilidad y reserva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servas, entregas parciales y palés»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servas, entregas parciales y palés»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parci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ntregar todo el pedido de una vez y entregar por fases con reservas y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trega parcial bien documentada reduce el almacenamiento en obra y el riesgo de error; la entrega parcial sin registro parece un pedido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preparar la entrega de la fase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Separa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se 1: 18 de A y 8 de B. Fase 2: 6 de A. No se mezclan en el mismo palé. Cada grupo lleva una etiqueta con obra, fase, referencia y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preparar la entrega de la fase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ueba el ac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bra recibe hasta las 9:30 por un callejón. Se confirma la hora con el encargado de obra y se avisa al transportista. Si no se puede cumplir la ventana, se propone otra hora antes de car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preparar la entrega de la fase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nfirma el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lo si la empresa ofrece el servicio y está confirmado para ese día. Se registra quién lo autoriza, el coste si lo hay y quién asume ese coste. Si no hay reparto, se acuerda la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preparar la entrega de la fase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Prepara la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barán con referencias, cantidades y fase. El receptor firma lo que recibe, no lo que falta. La segunda fase queda en la ficha como pendiente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preparar la entrega de la fase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omunica una sol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recibe un mensaje con lo confirmado del viernes, lo reservado para el martes y lo que sigue pendiente. La misma versión se comparte con la tienda que transfiere y con quien atienda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probar sistema y conteo físico de las referencias críticas. → Antes 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rmar la ventana horaria y el acceso a la obra. → Antes 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cantidades, fase y responsable de la reserva. → Al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ijar la fecha de liberación de las unidades reservadas. → Al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tiquetar cada bulto con obra, fase, referencia y cantidad. → Al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irmar el albarán con lo que se entrega y dejar constancia de lo que falta. → Al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disponibilidad, reserva y entrega de los apartados 3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ordinación entre tiendas: una sola voz»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ordinación entre tiendas: una sola voz»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transfer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una transferencia entre tiendas: solicitud, confirmación de origen, traslado, recepción y comunicació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transferencia tiene cinco pasos y un solo responsable. Si cada tienda comunica por su cuenta, el cliente recibe versiones incompat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un responsable único del pedido y todas las tiendas le confirman 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promete con el stock de una sola tienda sin comprobar las demás. La tercera transfiere unidades comprometidas y deja a otro cliente sin material. La quinta multiplica las versiones y traslada al cliente la descoordinación interna. Las otras tres describen el control correcto: responsable único, confirmación de origen y resolución ante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coordinación y transferencia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rometer, confirmar y actividades condicionadas»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rometer, confirmar y actividades condicionadas»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rometer, confirmar y actividades condicionadas»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olumen del cliente no crea la facultad ni confirma el servicio. El reparto y el crédito son actividades condicionadas: deben estar ofrecidas por la empresa, con condiciones y autorización. Prometerlas sin confirmación compromete a la casa y traslada al cliente una expectativa que puede no cumplirse. Lo correcto es confirmar el material y dar un plazo para responder sobre transporte y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actividades condicionadas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l pedido complejo y el cierre» (2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l pedido complejo y el cierre» (3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l pedido complejo y el cierre» (4 de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l pedido complejo y el cierre» (5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ar necesidades, fases y referencias en la ficha → Verificar disponibilidad en sistema y conteo físico → Confirmar reservas, transferencias y fecha comprometida → Enviar al cliente una sola confirmación escrita → Comprobar albaranes, pendientes y condición econó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gistra lo que el cliente necesita, después se comprueba la disponibilidad, luego se confirman reservas y fechas, se comunica una sola versión y se cierra comprobando albaranes y pendientes. Comunicar antes de reservar es la forma más rápida de prometer lo que no está asegu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la ficha y cierre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ordinar-clientes-profesionales-y-pedidos-complej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complejo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arias referencias, fases, interlocutores, accesos o condiciones que hay que coordinar, no solo el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stá confirmada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ha comprobado en sistema, se ha contado lo crítico, se ha reservado y se ha fijado una fecha de lib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uede hacer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liente la acepta, la empresa puede ejecutarla y cada parte queda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ordina un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sponsable único, solicitud con datos, confirmación de origen, recepción en destino y una sola comunicació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romete sin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parto a domicilio, crédito, plazos y cualquier condición que la empresa no haya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tiene la ficha de pedido compl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iente y obra, interlocutores, referencias por fase, disponibilidad, reservas, transferencias, entregas, condiciones y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ordina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ordinar-clientes-profesionales-y-pedidos-complejo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ordinar sin prometer de más»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94" r:id="rId1"/>
    <p:sldLayoutId id="2482435595" r:id="rId2"/>
    <p:sldLayoutId id="2482435596" r:id="rId3"/>
    <p:sldLayoutId id="24824355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e962713c1a806cc8f7d06c160cf7c152cda7578805222401.jpg"/>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omplejidad2.jpg"/>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hyperlink" Target="https://pinturasespecializadas.lumbre.lat/object/coordinar-clientes-profesionales-y-pedidos-complejo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reguntas3.jpg"/>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hyperlink" Target="https://pinturasespecializadas.lumbre.lat/object/coordinar-clientes-profesionales-y-pedidos-complej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disponibilidad4.jpg"/>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hyperlink" Target="https://pinturasespecializadas.lumbre.lat/object/coordinar-clientes-profesionales-y-pedidos-complej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parcial5.jpg"/>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hyperlink" Target="https://pinturasespecializadas.lumbre.lat/object/coordinar-clientes-profesionales-y-pedidos-complejo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transferencia6.jpg"/>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hyperlink" Target="https://pinturasespecializadas.lumbre.lat/object/coordinar-clientes-profesionales-y-pedidos-complejos"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hyperlink" Target="https://pinturasespecializadas.lumbre.lat/object/coordinar-clientes-profesionales-y-pedidos-complejos"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ordinar-clientes-profesionales-y-pedidos-complejos" TargetMode="External"/>
  <Relationship Id="rId3" Type="http://schemas.openxmlformats.org/officeDocument/2006/relationships/notesSlide" Target="../notesSlides/notesSlide8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ordi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fesion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lej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ordinar-clientes-profesionales-y-pedidos-complej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inar un pedido profesional complejo entendiendo la necesidad y el plazo real, confirmando disponibilidad, reservando material, organizando entregas parciales y transferencias entre tiendas, y comunicando solo promesas verific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ordinación de pedidos profesionales para el encargado. Trabaja la lectura de necesidades y plazos, la disponibilidad confirmada, las reservas y entregas parciales, la coordinación entre tiendas y la diferencia entre prometer y confirmar. El reparto y el crédito se tratan como actividades condicionadas a que la empresa las ofrezc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didos profesionales · obras · disponibilidad · transferencias entre tiendas · entregas parciale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ordinar clientes profesionales y pedidos complej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formista que trabaja en un hotel del centro llama el martes por la mañana. Necesita 24 botes de una referencia para la primera fase de la obra, que empieza el viernes, y 8 botes de otra referencia para el mismo día. La segunda fase, el martes siguiente, necesita 6 botes más de la primera referencia. En la ciudad hay 12 y 8; en la Tienda Polígono hay 10 de la primera; en la Tienda Este, 4. El acceso a la obra es por un callejón con horario restringido y el encargado de la obra solo recibe hasta las 9: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ordinar clientes profesionales y pedidos complej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pide además que se lo lleven a la obra y quiere pagar a treinta días. Ninguna de las dos cosas está confirmada por la empresa. El encargado tiene que decidir qué reserva, qué traslada, qué entrega el viernes y qué le dice al cliente sin prometer lo que no puede cumplir. Este OA trata de coordinar ese tipo de pedido sin perder ni una caja por el cami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ordinar clientes profesionales y pedidos complej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ordinar un pedido profesional complejo entendiendo la necesidad y el plazo real, confirmando disponibilidad, reservando material, organizando entregas parciales y transferencias entre tiendas, y comunicando solo promesas verificadas.]]></a:t>
            </a:r>
          </a:p>
        </p:txBody>
      </p:sp>
      <p:sp>
        <p:nvSpPr>
          <p:cNvPr id="11" name=""/>
          <p:cNvSpPr txBox="1"/>
          <p:nvPr/>
        </p:nvSpPr>
        <p:spPr>
          <a:xfrm>
            <a:off x="514350" y="2952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ordinar clientes profesionales y pedidos complej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ordinar clientes profesionales y pedidos complej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Si la empresa ofrece reparto a domicilio, sus condiciones, coste y quién lo autoriza. Si la empresa ofrece crédito a clientes profesionales, sus límites y quién lo aprueba. El procedimiento y los tiempos de transferencia entre tiendas. El sistema de reservas y el documento de confirmación que utiliza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hace complejo un pedido no es el volum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de seis botes puede ser complejo y un palé de pintura blanca puede ser sencillo. La complejidad no la marca el número de unidades, sino el número de cosas que tienen que salir bien a la vez: varias referencias, varias fases, varios interlocutores, un acceso difícil, una fecha que no se puede mover y una disponibilidad repartida entre tiend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hace complejo un pedido no es el volum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del hotel hay cinco fuentes de complejidad: dos referencias, dos fases, un material que no está todo en la misma tienda, un acceso con horario y un cliente que pide condiciones que la empresa no ha confirmado. Si el encargado trata el pedido como una simple suma de botes, reservará tarde, prometerá una entrega que no controla y descubrirá el jueves que faltan seis unidades para la segunda f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hace complejo un pedido no es el volum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decisión es, por tanto, ]]></a:t>
            </a:r>
            <a:r>
              <a:rPr lang="en-US" b="1" strike="noStrike" sz="2100" spc="0" u="none" cap="none">
                <a:solidFill>
                  <a:srgbClr val="1B2438">
                    <a:alpha val="100000"/>
                  </a:srgbClr>
                </a:solidFill>
                <a:latin typeface="Calibri"/>
              </a:rPr>
              <a:t><![CDATA[descomponer el pedido en líneas y fases antes de responder]]></a:t>
            </a:r>
            <a:r>
              <a:rPr lang="en-US" strike="noStrike" sz="2100" spc="0" u="none" cap="none">
                <a:solidFill>
                  <a:srgbClr val="1B2438">
                    <a:alpha val="100000"/>
                  </a:srgbClr>
                </a:solidFill>
                <a:latin typeface="Calibri"/>
              </a:rPr>
              <a:t><![CDATA[. Cada línea tiene una referencia, una cantidad, una ubicación y una fecha. Cada fase tiene un responsable, un lugar de entrega y una condición. Sin esa descomposición, el pedido es una frase; con ella, es un p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 que hace complejo un pedido no es el volumen]]></a:t>
            </a:r>
          </a:p>
        </p:txBody>
      </p:sp>
      <p:pic>
        <p:nvPicPr>
          <p:cNvPr id="3" name="" descr="Cinco fuentes de complejidad de un pedido profesional: referencias, fases, interlocutores, acceso y condiciones.">
            <a:hlinkClick r:id="rId3" tooltip="Cinco fuentes de complejidad de un pedido profesional: referencias, fases, interlocutores, acceso y condiciones."/>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mplejidad viene de las dimensiones que se cruzan, no del tamaño del pedido. Descomponerlas es el primer paso para coordin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ordinar-clientes-profesionales-y-pedidos-complejo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o que hace complejo un pedido no es el volum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de 60 botes de una sola referencia, para recoger en tienda, con stock en el almacén, es sencillo. ¿Qué convierte un pedido pequeño en complej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liente sea profesional y pida factur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tenga varias referencias, fases, interlocutores o un acceso y unas condiciones que hay que coordinar.]]></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importe supere el ticket medio de la tiend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liente llame por teléfono en lugar de venir al mostrad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ntender la necesidad y el plazo re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necesito para el viernes» no siempre significa lo mismo. Puede significar que el pintor empieza el viernes, que la primera fase debe estar seca el lunes o que el cliente de la obra visita el hotel el sábado. La fecha que importa no es la que se dice primero, sino la que tiene una consecuencia si se incu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ntender la necesidad y el plazo re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ntenderla hay que preguntar por la fase, no por el pedido entero. ¿Qué se pinta primero? ¿Qué referencia es imprescindible y cuál puede esperar? ¿Quién recibe el material y a qué hora? ¿Qué pasa si llega el lunes en vez del viernes? ¿Hay otra persona que pueda recibir? ¿Se puede sustituir una referencia por otra equivalente o el color está aprobado? ¿Quién decide un cambio: el reformista, el encargado de la obra o el propietar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ntender la necesidad y el plazo re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spuestas se registran en la ficha. Una necesidad bien entendida permite priorizar: si la segunda fase no empieza hasta el martes, no hay motivo para bloquear seis botes el viernes; se reservan y se trasladan el lunes. Y si el acceso solo recibe hasta las 9:30, la fecha comprometida incluye esa hora, no solo el d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ntender la necesidad y el plazo real]]></a:t>
            </a:r>
          </a:p>
        </p:txBody>
      </p:sp>
      <p:pic>
        <p:nvPicPr>
          <p:cNvPr id="3" name="" descr="Matriz de preguntas para entender un pedido profesional: fase, referencia imprescindible, receptor, consecuencia del retraso, sustitución y decisor.">
            <a:hlinkClick r:id="rId3" tooltip="Matriz de preguntas para entender un pedido profesional: fase, referencia imprescindible, receptor, consecuencia del retraso, sustitución y decisor."/>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convierten una frase en un requisito. La columna de la derecha es lo que hay que registrar, no lo que se recuer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ordinar-clientes-profesionales-y-pedidos-complej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ntender la necesidad y el plazo re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necesidad del cliente con la pregunta que la acla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ecesito los botes el viern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ándalo todo a la ob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e blanco no me vale, pero otro sí»]]></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Ya te pagaré a final de m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segunda fase es la semana que vien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recibe, en qué horario y con qué acce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referencia alternativa está aprobada y quién lo deci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mpresa ofrece crédito y quién lo autoriz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cantidad se reserva y cuándo se trasl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fase empieza el viernes y qué pasa si llega el lu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ponibilidad confirmada: sistema, conteo y reserv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tock» es una frase que necesita tres comprobaciones. La primera es el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qué unidades figuran y en qué tienda. La segunda es el ]]></a:t>
            </a:r>
            <a:r>
              <a:rPr lang="en-US" b="1" strike="noStrike" sz="2100" spc="0" u="none" cap="none">
                <a:solidFill>
                  <a:srgbClr val="1B2438">
                    <a:alpha val="100000"/>
                  </a:srgbClr>
                </a:solidFill>
                <a:latin typeface="Calibri"/>
              </a:rPr>
              <a:t><![CDATA[conteo físico]]></a:t>
            </a:r>
            <a:r>
              <a:rPr lang="en-US" strike="noStrike" sz="2100" spc="0" u="none" cap="none">
                <a:solidFill>
                  <a:srgbClr val="1B2438">
                    <a:alpha val="100000"/>
                  </a:srgbClr>
                </a:solidFill>
                <a:latin typeface="Calibri"/>
              </a:rPr>
              <a:t><![CDATA[ de las referencias críticas, porque el sistema puede arrastrar una diferencia. La tercera es la ]]></a:t>
            </a:r>
            <a:r>
              <a:rPr lang="en-US" b="1"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partar las unidades para ese pedido, con un responsable y una fecha, para que no se vendan por mostrador mientras se organiza la entre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ponibilidad confirmada: sistema, conteo y reserv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la referencia principal tiene 12 unidades en la Tienda Centro, 10 en la Tienda Polígono y 4 en la Tienda Este: 26 en total. El pedido completo es de 24. La primera fase necesita 18; la segunda, 6. La referencia secundaria tiene 8 en la Tienda Centro y se necesita completa el viernes. La disponibilidad confirmada permite decir: 18 para el viernes (12 del centro y 6 trasladadas desde la Tienda Polígono), 8 de la secundaria y 6 reservadas para la segunda fase (4 en la Tienda Este y 2 de las que quedan en la Tienda Polígo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ponibilidad confirmada: sistema, conteo y reserv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rva no es un favor: es un compromiso. Si se reserva sin contar, se promete lo que no hay. Si se cuenta sin reservar, otro turno puede venderlo. Si se reserva sin fecha de liberación, el stock queda bloqueado para siempre. El encargado decide qué se reserva, hasta cuándo y quién puede liberarl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isponibilidad confirmada: sistema, conteo y reserva]]></a:t>
            </a:r>
          </a:p>
        </p:txBody>
      </p:sp>
      <p:pic>
        <p:nvPicPr>
          <p:cNvPr id="3" name="" descr="Cuatro tarjetas: sistema, conteo físico, reserva y fecha de liberación, con la idea de que las cuatro forman una disponibilidad confirmada.">
            <a:hlinkClick r:id="rId3" tooltip="Cuatro tarjetas: sistema, conteo físico, reserva y fecha de liberación, con la idea de que las cuatro forman una disponibilidad confirmad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sponibilidad confirmada no es una cifra del sistema: es una cifra comprobada, apartada y con fecha. Sin las cuatro, es una supos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ordinar-clientes-profesionales-y-pedidos-complej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isponibilidad confirmada: sistema, conteo y reserva · Ejemplo resuelto (datos ficticios): reservar un pedido de dos fase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scompón el pedi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A: 24 botes (18 para la fase 1 del viernes y 6 para la fase 2 del martes). Referencia B: 8 botes para el viernes. Total: 32 botes en dos fa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isponibilidad confirmada: sistema, conteo y reserva · Ejemplo resuelto (datos ficticios): reservar un pedido de dos fas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ueba el sistema y el conte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12 en la Tienda Centro, 10 en la Tienda Polígono y 4 en la Tienda Este, 26 en total. B: 8 en la Tienda Centro. El conteo físico confirma las cifras; si no coincidiera, se investiga antes de reserv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isponibilidad confirmada: sistema, conteo y reserva · Ejemplo resuelto (datos ficticios): reservar un pedido de dos fase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serva la primera fas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8 de A para el viernes: 12 del centro y 6 de la Tienda Polígono, que se trasladan. 8 de B del centro. La reserva se anota con fecha, pedido y respons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isponibilidad confirmada: sistema, conteo y reserva · Ejemplo resuelto (datos ficticios): reservar un pedido de dos fase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serva la segunda fas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4 de A en la Tienda Polígono y 4 en la Tienda Este: 8 unidades. Se reservan 6 para el martes y se dejan 2 como margen por si hay una rotura o un cambio de última ho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isponibilidad confirmada: sistema, conteo y reserva · Ejemplo resuelto (datos ficticios): reservar un pedido de dos fase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ja la fecha de liber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no confirma la segunda fase antes del lunes, las 6 unidades se liberan o se reasignan. La reserva no puede quedarse abierta indefinidam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isponibilidad confirmada: sistema, conteo y reserv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hay 26 botes disponibles de la referencia A y se reservan 18 para la primera fase. ¿Cuántos botes quedan disponibles para la segunda fase?]]></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servas, entregas parciales y palé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ga parcial es entregar una parte del pedido y dejar el resto para más adelante. Solo tiene sentido cuando el cliente la acepta, cuando la empresa puede ejecutarla y cuando cada parte queda documentada. En el caso del hotel, la fase 1 sale el viernes y la fase 2 el martes; si se entrega todo el viernes, el cliente almacena material que no necesita y asume riesgo de daño; si se entrega solo una parte sin decirlo, el cliente cree que el pedido está incomple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servas, entregas parciales y palé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del palé es parte de la coordinación. Cada bulto debe llevar la referencia, la cantidad y la fase. Un palé mezclado con material de dos fases es una fuente de errores en obra: alguien abre la caja equivocada, se pinta con la referencia que no toca o se pierde el material que estaba reservado. La etiqueta no es decoración: es la forma de que el receptor sepa qué tiene dela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servas, entregas parciales y palé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mpresa ofrece reparto, se confirma el transporte, la ventana horaria, el acceso y quién firma el albarán. Si no lo ofrece, se acuerda la recogida y se avisa de lo que el cliente debe traer para cargar. En ningún caso se promete una entrega a domicilio como si fuera un servicio garantizado: es una actividad condicionada a que la empresa la preste y a que esté confirmada para ese d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servas, entregas parciales y palés]]></a:t>
            </a:r>
          </a:p>
        </p:txBody>
      </p:sp>
      <p:pic>
        <p:nvPicPr>
          <p:cNvPr id="3" name="" descr="Comparación entre entregar todo el pedido de una vez y entregar por fases con reservas y etiquetas.">
            <a:hlinkClick r:id="rId3" tooltip="Comparación entre entregar todo el pedido de una vez y entregar por fases con reservas y etiquetas."/>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trega parcial bien documentada reduce el almacenamiento en obra y el riesgo de error; la entrega parcial sin registro parece un pedido incomple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ordinar-clientes-profesionales-y-pedidos-complejo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Reservas, entregas parciales y palés · Ejemplo resuelto (caso ficticio): preparar la entrega de la fase 1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epara por fas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se 1: 18 de A y 8 de B. Fase 2: 6 de A. No se mezclan en el mismo palé. Cada grupo lleva una etiqueta con obra, fase, referencia y cantid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Reservas, entregas parciales y palés · Ejemplo resuelto (caso ficticio): preparar la entrega de la fase 1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ueba el acc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recibe hasta las 9:30 por un callejón. Se confirma la hora con el encargado de obra y se avisa al transportista. Si no se puede cumplir la ventana, se propone otra hora antes de carg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Reservas, entregas parciales y palés · Ejemplo resuelto (caso ficticio): preparar la entrega de la fase 1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firma el transpo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 si la empresa ofrece el servicio y está confirmado para ese día. Se registra quién lo autoriza, el coste si lo hay y quién asume ese coste. Si no hay reparto, se acuerda la recogi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Reservas, entregas parciales y palés · Ejemplo resuelto (caso ficticio): preparar la entrega de la fase 1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epara la document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barán con referencias, cantidades y fase. El receptor firma lo que recibe, no lo que falta. La segunda fase queda en la ficha como pendiente con fe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Reservas, entregas parciales y palés · Ejemplo resuelto (caso ficticio): preparar la entrega de la fase 1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unica una sola ver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cibe un mensaje con lo confirmado del viernes, lo reservado para el martes y lo que sigue pendiente. La misma versión se comparte con la tienda que transfiere y con quien atienda el mostrad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Reservas, entregas parciales y palé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pedido en el que toca hace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promet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serv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entreg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robar sistema y conteo físico de las referencias crítica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r la ventana horaria y el acceso a la ob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cantidades, fase y responsable de la reserv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jar la fecha de liberación de las unidades reservad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tiquetar cada bulto con obra, fase, referencia y cantidad.]]></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rmar el albarán con lo que se entrega y dejar constancia de lo que falt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ción entre tiendas: una sola voz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edido se cubre con stock de varias tiendas, el riesgo ya no es la falta de material: es la falta de coordinación. la ciudad reserva 12, Tienda Polígono 6, Tienda Este 4 y el cliente recibe tres mensajes distintos con tres fechas distintas. Al final, nadie sabe qué está reservado, qué se ha trasladado y qué fal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ción entre tiendas: una sola voz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lución es nombrar ]]></a:t>
            </a:r>
            <a:r>
              <a:rPr lang="en-US" b="1" strike="noStrike" sz="2100" spc="0" u="none" cap="none">
                <a:solidFill>
                  <a:srgbClr val="1B2438">
                    <a:alpha val="100000"/>
                  </a:srgbClr>
                </a:solidFill>
                <a:latin typeface="Calibri"/>
              </a:rPr>
              <a:t><![CDATA[un responsable único del pedido]]></a:t>
            </a:r>
            <a:r>
              <a:rPr lang="en-US" strike="noStrike" sz="2100" spc="0" u="none" cap="none">
                <a:solidFill>
                  <a:srgbClr val="1B2438">
                    <a:alpha val="100000"/>
                  </a:srgbClr>
                </a:solidFill>
                <a:latin typeface="Calibri"/>
              </a:rPr>
              <a:t><![CDATA[, que puede ser el encargado de la tienda que atiende al cliente. Ese responsable lanza la solicitud de transferencia con referencia, cantidad, tienda de origen, tienda o obra de destino y fecha; la tienda de origen confirma la preparación y el traslado; la tienda de destino confirma la recepción. El cliente recibe una sola versión, la del responsable, no la de cada tien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ción entre tiendas: una sola voz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ordinación también exige comprobar que la transferencia no rompe otra reserva. Si Tienda Polígono tiene 10 unidades y 4 están comprometidas para otro cliente, solo puede transferir 6. El sistema debe reflejar la reserva, y si no lo hace, se anota en la ficha y se avisa a quien corresponda. Un traslado que deja a otro cliente sin material no es una solución: es un problema traslad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ción entre tiendas: una sola voz]]></a:t>
            </a:r>
          </a:p>
        </p:txBody>
      </p:sp>
      <p:pic>
        <p:nvPicPr>
          <p:cNvPr id="3" name="" descr="Flujo de una transferencia entre tiendas: solicitud, confirmación de origen, traslado, recepción y comunicación al cliente.">
            <a:hlinkClick r:id="rId3" tooltip="Flujo de una transferencia entre tiendas: solicitud, confirmación de origen, traslado, recepción y comunicación al client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transferencia tiene cinco pasos y un solo responsable. Si cada tienda comunica por su cuenta, el cliente recibe versiones incompatibl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ordinar-clientes-profesionales-y-pedidos-complejos"/>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ordinación entre tiendas: una sola vo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pedido repartido entre tiendas. Marca las que rompen la coordina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iudad dice que hay 12, así que prometo las 24 sin preguntar a Tienda Polígon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un responsable único del pedido y todas las tiendas le confirman a é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Tienda Polígono tiene 10 pero 4 están reservadas, transfiero las 10 igu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tienda de origen confirma qué puede liberar antes de que se lo pida al cliente.»]]></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da tienda llama al cliente con su fecha; ya se aclararán.»]]></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el traslado llega incompleto, se resuelve antes de entregar y se actualiza la fi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rometer, confirmar y actividades condicionad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prometer y confirmar no es el tono: es el contenido. Una promesa dice «mañana lo tienes». Una confirmación dice qué producto, qué cantidad, de qué tienda sale, cuándo se prepara, quién lo recibe y qué queda pendiente. La confirmación se escribe y se envía; la promesa se olvida y se discu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rometer, confirmar y actividades condicionad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actividades que en esta ruta se tratan siempre como condicionadas: el ]]></a:t>
            </a:r>
            <a:r>
              <a:rPr lang="en-US" b="1" strike="noStrike" sz="2100" spc="0" u="none" cap="none">
                <a:solidFill>
                  <a:srgbClr val="1B2438">
                    <a:alpha val="100000"/>
                  </a:srgbClr>
                </a:solidFill>
                <a:latin typeface="Calibri"/>
              </a:rPr>
              <a:t><![CDATA[reparto a domicilio]]></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crédito a clientes]]></a:t>
            </a:r>
            <a:r>
              <a:rPr lang="en-US" strike="noStrike" sz="2100" spc="0" u="none" cap="none">
                <a:solidFill>
                  <a:srgbClr val="1B2438">
                    <a:alpha val="100000"/>
                  </a:srgbClr>
                </a:solidFill>
                <a:latin typeface="Calibri"/>
              </a:rPr>
              <a:t><![CDATA[. No se presentan como servicios confirmados de Pinturas Especializadas porque no consta que lo sean en todos los casos. Si la empresa los ofrece, se confirman sus condiciones, su coste y quién los autoriza antes de incluirlos en la respuesta. Si no los ofrece, se dice con claridad y se propone la alternativa: recogida en tienda, pago en el momento o la condición que sí esté aprob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rometer, confirmar y actividades condicionad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debe improvisar una condición para cerrar el pedido. Una entrega prometida y no realizada o un pago aplazado sin autorización son deudas que alguien tendrá que asumir después. La respuesta profesional puede ser: «te confirmo el material y la fecha de preparación; el transporte y la forma de pago los consulto y te digo algo hoy antes de las cinco». Es una respuesta con plazo, no una evasiv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rometer, confirmar y actividades condicionad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o y crédito: solo si la empresa lo ofre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trates el reparto a domicilio ni el crédito como servicios garantizados. Son actividades condicionadas: si la empresa las ofrece, tienen condiciones, coste y autorización; si no, se ofrecen alternativas. Prometerlas sin confirmación compromete a la casa y deja al cliente con una expectativa que la tienda no puede cumpl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Prometer, confirmar y actividades condi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es un profesional que compra mucho, el encargado puede prometer entrega en obra y pago a treinta días para no perder el pedi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l pedido complejo y el cierr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l pedido complejo reúne en una página lo que si no se dispersa entre mensajes, albaranes y memoria: cliente y obra, interlocutores, referencias y cantidades por fase, disponibilidad comprobada, reservas, transferencias, entregas parciales, fecha comprometida, pendientes y responsable. No es un documento fiscal: es el plan operativo que permite que varias personas trabajen sobre el mismo pedido sin contradecir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l pedido complejo y el cierr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 actualiza cada vez que cambia algo: una transferencia que se retrasa, una cantidad que se ajusta, una entrega que se divide. La versión que se envía al cliente sale de la ficha, no de una conversación paralela. Al cerrar el pedido, se comprueba que cada línea tiene su albarán, que lo pendiente tiene fecha y que la condición económica está confirmada o escala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l pedido complejo y el cierr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decide la organización dentro de su facultad: qué se reserva, qué se traslada, cómo se prepara y quién comunica. Escala cuando la operación necesita una condición que no puede autorizar, cuando dos tiendas no pueden cumplir la misma fecha o cuando el cliente pide un cambio que afecta a un pedido ya confirmado. El cierre no es «ya está entregado»: es «todo lo comprometido está documentado y lo que falta tiene responsable y fe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l pedido complejo y el cierr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confirma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rmado: [referencia y cantidad], [tienda o tiendas de origen], preparado para [recogida o entrega] el [día] a las [hora]. Pendiente: [lo que falta] con respuesta el [día]. Te envío el detalle por escrito.» Si no puedes completar los huecos, todavía no tienes una confirmación: tienes una promesa.]]></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fases, referencias, disponibilidad, reservas, transferencias y acceso a la ob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l pedido complejo y el cierr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qué fase empieza, quién recibe, qué se puede sustituir y qué condición económica apl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reservar, qué trasladar y qué entregar primero dentro de la faculta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ficha del pedido, albaranes, transferencias y pendientes con fech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o escalar: un responsable único del pedido; escalar reparto, crédito o cualquier conflicto entre tiend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ficha del pedido complejo y el cierr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erre de un pedido complej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ar necesidades, fases y referencias en la fi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albaranes, pendientes y condición económic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rificar disponibilidad en sistema y conteo físic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viar al cliente una sola confirmación escri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firmar reservas, transferencias y fecha comprometi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dido compl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ficha en una hoja de cálculo o en el cuaderno de pedidos profesionales. Las filas son un ejemplo ficticio del pedido del hotel para que se vea el nivel de detalle; los nombres, cantidades y fechas no son datos de Pinturas Especializadas. El reparto y el crédito aparecen como campos condicionados, no como servicios confirm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dido compl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pedido complejo con ejemplo ficticio. Cada línea tiene un dato comprobable y un responsab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2752725"/>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atos fiscales, dirección y referencia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as Ponent · Hotel Palau · Obra 24-1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locu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decide, quién recibe y quién autoriza 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P. Mas · Recibe: encargado de obra · Cambios: P. 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s y f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formato, cantidad y f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18 fase 1 + 6 fase 2 · B: 8 fase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2752725"/>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conteo físico, fecha y di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12 la ciudad + 10 Tienda Polígono + 4 Tienda Este = 26 · B: 8 la ciu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tienda, responsable y fecha de lib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 de A y 8 de B reservados hasta el lunes · Responsable: 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destino, cantidad, fecha y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de A de la Tienda Polígono a la ciudad · Confirmado para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2752725"/>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rega, cuándo, dónde y quién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1: viernes 9:00 · Fase 2: martes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com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hora con la condición que la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 antes de las 9:30, acceso por callej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e y pago: confirmados, condicionados o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o: consultar si la empresa lo ofrece · Pago: pendiente de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4]]></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000250"/>
                <a:gridCol w="2752725"/>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quién responde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hora de acceso · Responder hoy a las 17: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y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y el historial de 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 · Confirmaciones enviadas al cliente y a 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dido compl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ualiza la ficha cada vez que cambie una fecha, una cantidad o una condición. La versión que recibe el cliente debe salir de la ficha, no de un mensaje suelto. Si una fila está vacía, el pedido tiene un hueco: asígnale responsable antes de cer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r unidades para un pedido con fech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material de una tienda a otra co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una fase y dejar el resto doc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las unidades reales de una referencia cr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4]]></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constancia de lo que se entrega y quién lo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voz y una sola versión ant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ordinar-clientes-profesionales-y-pedidos-complejos"/>
              </a:rPr>
              <a:t><![CDATA[Abrir el juego en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complejo un pedi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rias referencias, fases, interlocutores, accesos o condiciones que hay que coordinar, no solo el volum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stá confirmada la disponibilid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ha comprobado en sistema, se ha contado lo crítico, se ha reservado y se ha fijado una fecha de liber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uede hacer una entrega parci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liente la acepta, la empresa puede ejecutarla y cada parte queda documenta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ordina una transferenci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sponsable único, solicitud con datos, confirmación de origen, recepción en destino y una sola comunicación al cli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romete sin confirm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parto a domicilio, crédito, plazos y cualquier condición que la empresa no haya confirmad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tiene la ficha de pedido complej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iente y obra, interlocutores, referencias por fase, disponibilidad, reservas, transferencias, entregas, condiciones y pendiente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ordinar sin prometer de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ordinar sin prometer de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escomponer un pedido profesional, confirmar disponibilidad, reservar por fases, coordinar tiendas y comunicar una sola versión. Siguiente paso: revisar el conjunto de la ruta y aplicar el método en tu tienda.]]></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3, 4 y 6. Los errores más caros son reservar sin contar, prometer reparto o crédito sin confirmación y dejar que cada tienda comunique una fecha distin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inar un pedido profesional es convertir una frase en un plan: qué referencia, qué cantidad, qué fase, qué tienda, qué fecha y quién responde. Cuando el plan está escrito, la reserva protege el material, la transferencia lo mueve y la confirmación le dice al cliente la verdad. Cuando no está escrito, cada persona completa el hueco con una suposición distin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contar antes de reservar, reservar antes de prometer, documentar antes de entregar y confirmar por escrito lo que falta]]></a:t>
            </a:r>
            <a:r>
              <a:rPr lang="en-US" strike="noStrike" sz="2100" spc="0" u="none" cap="none">
                <a:solidFill>
                  <a:srgbClr val="1B2438">
                    <a:alpha val="100000"/>
                  </a:srgbClr>
                </a:solidFill>
                <a:latin typeface="Calibri"/>
              </a:rPr>
              <a:t><![CDATA[. El reparto y el crédito se tratan como actividades condicionadas: si la empresa las ofrece, se confirman sus condiciones; si no, se propone una alternativa. Ninguna promesa vale más que un dato comprobad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Convertir una solicitud en requisitos completos» (OA 28474), para la cualificación del pedid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ordinar-clientes-profesionales-y-pedidos-complejos"/>
              </a:rPr>
              <a:t><![CDATA[Coordinar clientes profesionales y pedidos complej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Confirmar, reservar y comunicar plazos» (28475), para la diferencia entre prometer y confirm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Albaranes, facturas y datos de cliente» (28476), para la documentación de la entreg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Trabajar con profesionales del sector» (28509) y «Control de existencias y rotación» (28511).]]></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ntidades, fechas y situaciones marcadas como ficticias son supuestos didácticos; no son datos de Pinturas Especializ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2026-10-31T04:02:01Z</dcterms:created>
  <dcterms:modified xsi:type="dcterms:W3CDTF">2026-10-31T04:02:01Z</dcterms:modified>
  <dc:title>Coordinar clientes profesionales y pedidos complejos</dc:title>
  <dc:description>Presentación editable del OA «Coordinar clientes profesionales y pedidos complejos». Enlace: https://pinturasespecializadas.lumbre.lat/object/coordinar-clientes-profesionales-y-pedidos-complejos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